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Default Extension="vml" ContentType="application/vnd.openxmlformats-officedocument.vmlDrawing"/>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wmf" ContentType="image/x-wmf"/>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638" r:id="rId2"/>
    <p:sldId id="639" r:id="rId3"/>
    <p:sldId id="772" r:id="rId4"/>
    <p:sldId id="899" r:id="rId5"/>
    <p:sldId id="896" r:id="rId6"/>
    <p:sldId id="892" r:id="rId7"/>
    <p:sldId id="894" r:id="rId8"/>
    <p:sldId id="900" r:id="rId9"/>
    <p:sldId id="897" r:id="rId10"/>
    <p:sldId id="898" r:id="rId11"/>
    <p:sldId id="893" r:id="rId12"/>
    <p:sldId id="895" r:id="rId13"/>
    <p:sldId id="902" r:id="rId14"/>
    <p:sldId id="903" r:id="rId15"/>
    <p:sldId id="879" r:id="rId16"/>
    <p:sldId id="904" r:id="rId17"/>
    <p:sldId id="883" r:id="rId18"/>
    <p:sldId id="884" r:id="rId19"/>
    <p:sldId id="885" r:id="rId20"/>
    <p:sldId id="905" r:id="rId21"/>
    <p:sldId id="886" r:id="rId22"/>
    <p:sldId id="906" r:id="rId23"/>
    <p:sldId id="887" r:id="rId24"/>
    <p:sldId id="888" r:id="rId25"/>
    <p:sldId id="889" r:id="rId26"/>
    <p:sldId id="890" r:id="rId27"/>
    <p:sldId id="329" r:id="rId2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CCFF"/>
    <a:srgbClr val="3399FF"/>
    <a:srgbClr val="FF7C80"/>
    <a:srgbClr val="0097CC"/>
    <a:srgbClr val="FFCCFF"/>
    <a:srgbClr val="DCFCF6"/>
    <a:srgbClr val="4D4D4D"/>
    <a:srgbClr val="99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varScale="1">
        <p:scale>
          <a:sx n="93" d="100"/>
          <a:sy n="93" d="100"/>
        </p:scale>
        <p:origin x="-714" y="-90"/>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C85B4-CB2B-4818-BF40-605437473B73}" type="doc">
      <dgm:prSet loTypeId="urn:microsoft.com/office/officeart/2005/8/layout/process3" loCatId="process" qsTypeId="urn:microsoft.com/office/officeart/2005/8/quickstyle/simple1" qsCatId="simple" csTypeId="urn:microsoft.com/office/officeart/2005/8/colors/colorful1#1" csCatId="colorful" phldr="1"/>
      <dgm:spPr/>
      <dgm:t>
        <a:bodyPr/>
        <a:lstStyle/>
        <a:p>
          <a:endParaRPr lang="en-US"/>
        </a:p>
      </dgm:t>
    </dgm:pt>
    <dgm:pt modelId="{3B72621E-542D-41E8-BBAB-7891027F0276}">
      <dgm:prSet/>
      <dgm:spPr/>
      <dgm:t>
        <a:bodyPr/>
        <a:lstStyle/>
        <a:p>
          <a:pPr algn="ctr" rtl="1"/>
          <a:r>
            <a:rPr lang="fa-IR" dirty="0" smtClean="0">
              <a:cs typeface="B Zar" pitchFamily="2" charset="-78"/>
            </a:rPr>
            <a:t>نظریة قیمت‌گذاری دارایی </a:t>
          </a:r>
          <a:endParaRPr lang="en-US" dirty="0" smtClean="0">
            <a:cs typeface="B Zar" pitchFamily="2" charset="-78"/>
          </a:endParaRPr>
        </a:p>
        <a:p>
          <a:pPr algn="ctr" rtl="1"/>
          <a:r>
            <a:rPr lang="en-US" dirty="0" smtClean="0">
              <a:cs typeface="B Zar" pitchFamily="2" charset="-78"/>
            </a:rPr>
            <a:t>asset pricing theory</a:t>
          </a:r>
          <a:endParaRPr lang="en-US" dirty="0">
            <a:cs typeface="B Zar" pitchFamily="2" charset="-78"/>
          </a:endParaRPr>
        </a:p>
      </dgm:t>
    </dgm:pt>
    <dgm:pt modelId="{D413AB2E-6728-4D10-92B7-D4F7F363D849}" type="parTrans" cxnId="{2D3EBA2F-CF35-4F37-99A7-313068895194}">
      <dgm:prSet/>
      <dgm:spPr/>
      <dgm:t>
        <a:bodyPr/>
        <a:lstStyle/>
        <a:p>
          <a:endParaRPr lang="en-US">
            <a:cs typeface="B Zar" pitchFamily="2" charset="-78"/>
          </a:endParaRPr>
        </a:p>
      </dgm:t>
    </dgm:pt>
    <dgm:pt modelId="{A8158C9C-7696-490B-8755-C309181768CC}" type="sibTrans" cxnId="{2D3EBA2F-CF35-4F37-99A7-313068895194}">
      <dgm:prSet/>
      <dgm:spPr/>
      <dgm:t>
        <a:bodyPr/>
        <a:lstStyle/>
        <a:p>
          <a:endParaRPr lang="en-US">
            <a:cs typeface="B Zar" pitchFamily="2" charset="-78"/>
          </a:endParaRPr>
        </a:p>
      </dgm:t>
    </dgm:pt>
    <dgm:pt modelId="{8BE3476A-AAEE-4D1A-8644-3DE6582331C2}">
      <dgm:prSet/>
      <dgm:spPr/>
      <dgm:t>
        <a:bodyPr/>
        <a:lstStyle/>
        <a:p>
          <a:pPr algn="justLow" rtl="1"/>
          <a:r>
            <a:rPr lang="fa-IR" dirty="0" smtClean="0">
              <a:cs typeface="B Zar" pitchFamily="2" charset="-78"/>
            </a:rPr>
            <a:t>نظریة قیمت‌گذاری دارایی در پی پاسخ به این سؤال است که چگونه می‌توان ارزش ادعای ناشی از مالکیت دارایی مالی را تعیین کرد</a:t>
          </a:r>
          <a:endParaRPr lang="en-US" dirty="0">
            <a:cs typeface="B Zar" pitchFamily="2" charset="-78"/>
          </a:endParaRPr>
        </a:p>
      </dgm:t>
    </dgm:pt>
    <dgm:pt modelId="{CD2AC4C0-0711-482E-9397-C2ED492602A8}" type="parTrans" cxnId="{0CE83F96-81FA-4742-BB79-7D6EC03C1D54}">
      <dgm:prSet/>
      <dgm:spPr/>
      <dgm:t>
        <a:bodyPr/>
        <a:lstStyle/>
        <a:p>
          <a:endParaRPr lang="en-US">
            <a:cs typeface="B Zar" pitchFamily="2" charset="-78"/>
          </a:endParaRPr>
        </a:p>
      </dgm:t>
    </dgm:pt>
    <dgm:pt modelId="{DCBBDB57-18C6-4D38-96A0-40250304C12E}" type="sibTrans" cxnId="{0CE83F96-81FA-4742-BB79-7D6EC03C1D54}">
      <dgm:prSet/>
      <dgm:spPr/>
      <dgm:t>
        <a:bodyPr/>
        <a:lstStyle/>
        <a:p>
          <a:endParaRPr lang="en-US">
            <a:cs typeface="B Zar" pitchFamily="2" charset="-78"/>
          </a:endParaRPr>
        </a:p>
      </dgm:t>
    </dgm:pt>
    <dgm:pt modelId="{81D8A9D4-EE03-4866-9D80-15D909428C3A}" type="pres">
      <dgm:prSet presAssocID="{293C85B4-CB2B-4818-BF40-605437473B73}" presName="linearFlow" presStyleCnt="0">
        <dgm:presLayoutVars>
          <dgm:dir/>
          <dgm:animLvl val="lvl"/>
          <dgm:resizeHandles val="exact"/>
        </dgm:presLayoutVars>
      </dgm:prSet>
      <dgm:spPr/>
      <dgm:t>
        <a:bodyPr/>
        <a:lstStyle/>
        <a:p>
          <a:endParaRPr lang="en-US"/>
        </a:p>
      </dgm:t>
    </dgm:pt>
    <dgm:pt modelId="{884038E9-8BE7-469F-96A9-E577F19D422B}" type="pres">
      <dgm:prSet presAssocID="{3B72621E-542D-41E8-BBAB-7891027F0276}" presName="composite" presStyleCnt="0"/>
      <dgm:spPr/>
    </dgm:pt>
    <dgm:pt modelId="{7CE929E3-9FCD-4021-AE15-107ADCD6F679}" type="pres">
      <dgm:prSet presAssocID="{3B72621E-542D-41E8-BBAB-7891027F0276}" presName="parTx" presStyleLbl="node1" presStyleIdx="0" presStyleCnt="1">
        <dgm:presLayoutVars>
          <dgm:chMax val="0"/>
          <dgm:chPref val="0"/>
          <dgm:bulletEnabled val="1"/>
        </dgm:presLayoutVars>
      </dgm:prSet>
      <dgm:spPr/>
      <dgm:t>
        <a:bodyPr/>
        <a:lstStyle/>
        <a:p>
          <a:endParaRPr lang="en-US"/>
        </a:p>
      </dgm:t>
    </dgm:pt>
    <dgm:pt modelId="{C271E844-AAC9-40E3-A614-BEA49DF943B5}" type="pres">
      <dgm:prSet presAssocID="{3B72621E-542D-41E8-BBAB-7891027F0276}" presName="parSh" presStyleLbl="node1" presStyleIdx="0" presStyleCnt="1"/>
      <dgm:spPr/>
      <dgm:t>
        <a:bodyPr/>
        <a:lstStyle/>
        <a:p>
          <a:endParaRPr lang="en-US"/>
        </a:p>
      </dgm:t>
    </dgm:pt>
    <dgm:pt modelId="{4DF3D5AB-09E7-4C47-AA10-6B64AB5DB17D}" type="pres">
      <dgm:prSet presAssocID="{3B72621E-542D-41E8-BBAB-7891027F0276}"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950582EF-3D01-43DB-92F8-22C963E7CD32}" type="presOf" srcId="{293C85B4-CB2B-4818-BF40-605437473B73}" destId="{81D8A9D4-EE03-4866-9D80-15D909428C3A}" srcOrd="0" destOrd="0" presId="urn:microsoft.com/office/officeart/2005/8/layout/process3"/>
    <dgm:cxn modelId="{2D3EBA2F-CF35-4F37-99A7-313068895194}" srcId="{293C85B4-CB2B-4818-BF40-605437473B73}" destId="{3B72621E-542D-41E8-BBAB-7891027F0276}" srcOrd="0" destOrd="0" parTransId="{D413AB2E-6728-4D10-92B7-D4F7F363D849}" sibTransId="{A8158C9C-7696-490B-8755-C309181768CC}"/>
    <dgm:cxn modelId="{8C024B6A-A3E0-41C5-B144-9ACC1F583730}" type="presOf" srcId="{8BE3476A-AAEE-4D1A-8644-3DE6582331C2}" destId="{4DF3D5AB-09E7-4C47-AA10-6B64AB5DB17D}" srcOrd="0" destOrd="0" presId="urn:microsoft.com/office/officeart/2005/8/layout/process3"/>
    <dgm:cxn modelId="{0CE83F96-81FA-4742-BB79-7D6EC03C1D54}" srcId="{3B72621E-542D-41E8-BBAB-7891027F0276}" destId="{8BE3476A-AAEE-4D1A-8644-3DE6582331C2}" srcOrd="0" destOrd="0" parTransId="{CD2AC4C0-0711-482E-9397-C2ED492602A8}" sibTransId="{DCBBDB57-18C6-4D38-96A0-40250304C12E}"/>
    <dgm:cxn modelId="{7DA5B2A4-C1BE-4210-A190-968163DB6552}" type="presOf" srcId="{3B72621E-542D-41E8-BBAB-7891027F0276}" destId="{7CE929E3-9FCD-4021-AE15-107ADCD6F679}" srcOrd="0" destOrd="0" presId="urn:microsoft.com/office/officeart/2005/8/layout/process3"/>
    <dgm:cxn modelId="{88FB7F07-BF56-4DEC-9A1E-C6A35B207047}" type="presOf" srcId="{3B72621E-542D-41E8-BBAB-7891027F0276}" destId="{C271E844-AAC9-40E3-A614-BEA49DF943B5}" srcOrd="1" destOrd="0" presId="urn:microsoft.com/office/officeart/2005/8/layout/process3"/>
    <dgm:cxn modelId="{46809C23-DF88-4F0E-A100-98F54D3C81F5}" type="presParOf" srcId="{81D8A9D4-EE03-4866-9D80-15D909428C3A}" destId="{884038E9-8BE7-469F-96A9-E577F19D422B}" srcOrd="0" destOrd="0" presId="urn:microsoft.com/office/officeart/2005/8/layout/process3"/>
    <dgm:cxn modelId="{11D80CD9-D2E9-4552-9368-7ADDC76B994C}" type="presParOf" srcId="{884038E9-8BE7-469F-96A9-E577F19D422B}" destId="{7CE929E3-9FCD-4021-AE15-107ADCD6F679}" srcOrd="0" destOrd="0" presId="urn:microsoft.com/office/officeart/2005/8/layout/process3"/>
    <dgm:cxn modelId="{967C2A4C-9C9A-4881-B48D-43E9054525D9}" type="presParOf" srcId="{884038E9-8BE7-469F-96A9-E577F19D422B}" destId="{C271E844-AAC9-40E3-A614-BEA49DF943B5}" srcOrd="1" destOrd="0" presId="urn:microsoft.com/office/officeart/2005/8/layout/process3"/>
    <dgm:cxn modelId="{C5A7B988-7BAA-404A-8324-9BA5BD59C9D5}" type="presParOf" srcId="{884038E9-8BE7-469F-96A9-E577F19D422B}" destId="{4DF3D5AB-09E7-4C47-AA10-6B64AB5DB17D}"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43121C-0131-456D-9B7E-8354F6690986}" type="doc">
      <dgm:prSet loTypeId="urn:microsoft.com/office/officeart/2005/8/layout/equation1" loCatId="relationship" qsTypeId="urn:microsoft.com/office/officeart/2005/8/quickstyle/simple1" qsCatId="simple" csTypeId="urn:microsoft.com/office/officeart/2005/8/colors/colorful1#2" csCatId="colorful"/>
      <dgm:spPr/>
      <dgm:t>
        <a:bodyPr/>
        <a:lstStyle/>
        <a:p>
          <a:endParaRPr lang="en-US"/>
        </a:p>
      </dgm:t>
    </dgm:pt>
    <dgm:pt modelId="{55E0E4E0-4766-4581-9C06-C05EAEA910EA}">
      <dgm:prSet/>
      <dgm:spPr/>
      <dgm:t>
        <a:bodyPr/>
        <a:lstStyle/>
        <a:p>
          <a:pPr rtl="1"/>
          <a:r>
            <a:rPr lang="fa-IR" dirty="0" smtClean="0">
              <a:cs typeface="B Zar" pitchFamily="2" charset="-78"/>
            </a:rPr>
            <a:t>جریان نقدی دارایی </a:t>
          </a:r>
          <a:r>
            <a:rPr lang="en-US" dirty="0" smtClean="0">
              <a:cs typeface="B Zar" pitchFamily="2" charset="-78"/>
            </a:rPr>
            <a:t>A</a:t>
          </a:r>
          <a:endParaRPr lang="en-US" dirty="0">
            <a:cs typeface="B Zar" pitchFamily="2" charset="-78"/>
          </a:endParaRPr>
        </a:p>
      </dgm:t>
    </dgm:pt>
    <dgm:pt modelId="{E408EF4E-840F-4176-B776-2F12AADF50ED}" type="parTrans" cxnId="{C6F04C3C-7403-4A90-9D96-9A008892069E}">
      <dgm:prSet/>
      <dgm:spPr/>
      <dgm:t>
        <a:bodyPr/>
        <a:lstStyle/>
        <a:p>
          <a:endParaRPr lang="en-US">
            <a:cs typeface="B Zar" pitchFamily="2" charset="-78"/>
          </a:endParaRPr>
        </a:p>
      </dgm:t>
    </dgm:pt>
    <dgm:pt modelId="{BD083B41-B065-407D-9052-ED4C3A545891}" type="sibTrans" cxnId="{C6F04C3C-7403-4A90-9D96-9A008892069E}">
      <dgm:prSet/>
      <dgm:spPr/>
      <dgm:t>
        <a:bodyPr/>
        <a:lstStyle/>
        <a:p>
          <a:endParaRPr lang="en-US">
            <a:cs typeface="B Zar" pitchFamily="2" charset="-78"/>
          </a:endParaRPr>
        </a:p>
      </dgm:t>
    </dgm:pt>
    <dgm:pt modelId="{99AA01C4-8423-4F35-AA50-F88214C5A83F}">
      <dgm:prSet/>
      <dgm:spPr/>
      <dgm:t>
        <a:bodyPr/>
        <a:lstStyle/>
        <a:p>
          <a:pPr rtl="1"/>
          <a:r>
            <a:rPr lang="fa-IR" smtClean="0">
              <a:cs typeface="B Zar" pitchFamily="2" charset="-78"/>
            </a:rPr>
            <a:t>جریان نقدی دارایی </a:t>
          </a:r>
          <a:r>
            <a:rPr lang="en-US" smtClean="0">
              <a:cs typeface="B Zar" pitchFamily="2" charset="-78"/>
            </a:rPr>
            <a:t>B</a:t>
          </a:r>
          <a:endParaRPr lang="en-US">
            <a:cs typeface="B Zar" pitchFamily="2" charset="-78"/>
          </a:endParaRPr>
        </a:p>
      </dgm:t>
    </dgm:pt>
    <dgm:pt modelId="{2DE51C4A-1B30-411D-8455-6519A68583FD}" type="parTrans" cxnId="{326E42D3-370C-4A80-825C-73E8E366CE40}">
      <dgm:prSet/>
      <dgm:spPr/>
      <dgm:t>
        <a:bodyPr/>
        <a:lstStyle/>
        <a:p>
          <a:endParaRPr lang="en-US">
            <a:cs typeface="B Zar" pitchFamily="2" charset="-78"/>
          </a:endParaRPr>
        </a:p>
      </dgm:t>
    </dgm:pt>
    <dgm:pt modelId="{44B52FB7-DF9B-424C-8204-F5D6AFE16EC2}" type="sibTrans" cxnId="{326E42D3-370C-4A80-825C-73E8E366CE40}">
      <dgm:prSet/>
      <dgm:spPr/>
      <dgm:t>
        <a:bodyPr/>
        <a:lstStyle/>
        <a:p>
          <a:endParaRPr lang="en-US">
            <a:cs typeface="B Zar" pitchFamily="2" charset="-78"/>
          </a:endParaRPr>
        </a:p>
      </dgm:t>
    </dgm:pt>
    <dgm:pt modelId="{7957ABC5-291E-4C6D-B7EB-B744E0DD819D}">
      <dgm:prSet/>
      <dgm:spPr/>
      <dgm:t>
        <a:bodyPr/>
        <a:lstStyle/>
        <a:p>
          <a:pPr rtl="1"/>
          <a:r>
            <a:rPr lang="fa-IR" smtClean="0">
              <a:cs typeface="B Zar" pitchFamily="2" charset="-78"/>
            </a:rPr>
            <a:t>جریان نقدی دارایی </a:t>
          </a:r>
          <a:r>
            <a:rPr lang="en-US" smtClean="0">
              <a:cs typeface="B Zar" pitchFamily="2" charset="-78"/>
            </a:rPr>
            <a:t>C</a:t>
          </a:r>
          <a:endParaRPr lang="en-US">
            <a:cs typeface="B Zar" pitchFamily="2" charset="-78"/>
          </a:endParaRPr>
        </a:p>
      </dgm:t>
    </dgm:pt>
    <dgm:pt modelId="{D308B548-F300-4D1D-A31B-18A533EF7AF8}" type="parTrans" cxnId="{7D575081-D209-4021-94D9-C4FE33C718AB}">
      <dgm:prSet/>
      <dgm:spPr/>
      <dgm:t>
        <a:bodyPr/>
        <a:lstStyle/>
        <a:p>
          <a:endParaRPr lang="en-US">
            <a:cs typeface="B Zar" pitchFamily="2" charset="-78"/>
          </a:endParaRPr>
        </a:p>
      </dgm:t>
    </dgm:pt>
    <dgm:pt modelId="{F9E30DE7-E358-4344-AE7D-D1568AFB567B}" type="sibTrans" cxnId="{7D575081-D209-4021-94D9-C4FE33C718AB}">
      <dgm:prSet/>
      <dgm:spPr/>
      <dgm:t>
        <a:bodyPr/>
        <a:lstStyle/>
        <a:p>
          <a:endParaRPr lang="en-US">
            <a:cs typeface="B Zar" pitchFamily="2" charset="-78"/>
          </a:endParaRPr>
        </a:p>
      </dgm:t>
    </dgm:pt>
    <dgm:pt modelId="{975DA77B-E0FA-44F3-AF79-98F60A96C2DF}" type="pres">
      <dgm:prSet presAssocID="{7343121C-0131-456D-9B7E-8354F6690986}" presName="linearFlow" presStyleCnt="0">
        <dgm:presLayoutVars>
          <dgm:dir/>
          <dgm:resizeHandles val="exact"/>
        </dgm:presLayoutVars>
      </dgm:prSet>
      <dgm:spPr/>
      <dgm:t>
        <a:bodyPr/>
        <a:lstStyle/>
        <a:p>
          <a:endParaRPr lang="en-US"/>
        </a:p>
      </dgm:t>
    </dgm:pt>
    <dgm:pt modelId="{27E4F638-9507-4AB2-AED4-F49EFDD6EF1E}" type="pres">
      <dgm:prSet presAssocID="{55E0E4E0-4766-4581-9C06-C05EAEA910EA}" presName="node" presStyleLbl="node1" presStyleIdx="0" presStyleCnt="3">
        <dgm:presLayoutVars>
          <dgm:bulletEnabled val="1"/>
        </dgm:presLayoutVars>
      </dgm:prSet>
      <dgm:spPr/>
      <dgm:t>
        <a:bodyPr/>
        <a:lstStyle/>
        <a:p>
          <a:endParaRPr lang="en-US"/>
        </a:p>
      </dgm:t>
    </dgm:pt>
    <dgm:pt modelId="{2ACE05CA-76BC-4612-A618-5E7F5077C143}" type="pres">
      <dgm:prSet presAssocID="{BD083B41-B065-407D-9052-ED4C3A545891}" presName="spacerL" presStyleCnt="0"/>
      <dgm:spPr/>
    </dgm:pt>
    <dgm:pt modelId="{11030BAA-CF3C-4487-89E7-8D06137BBD65}" type="pres">
      <dgm:prSet presAssocID="{BD083B41-B065-407D-9052-ED4C3A545891}" presName="sibTrans" presStyleLbl="sibTrans2D1" presStyleIdx="0" presStyleCnt="2"/>
      <dgm:spPr/>
      <dgm:t>
        <a:bodyPr/>
        <a:lstStyle/>
        <a:p>
          <a:endParaRPr lang="en-US"/>
        </a:p>
      </dgm:t>
    </dgm:pt>
    <dgm:pt modelId="{9C47F85E-B5CF-4B4A-86B4-6F553BCBA46E}" type="pres">
      <dgm:prSet presAssocID="{BD083B41-B065-407D-9052-ED4C3A545891}" presName="spacerR" presStyleCnt="0"/>
      <dgm:spPr/>
    </dgm:pt>
    <dgm:pt modelId="{B3227BFF-DC0C-43A0-8ABF-33B73E2485B6}" type="pres">
      <dgm:prSet presAssocID="{99AA01C4-8423-4F35-AA50-F88214C5A83F}" presName="node" presStyleLbl="node1" presStyleIdx="1" presStyleCnt="3">
        <dgm:presLayoutVars>
          <dgm:bulletEnabled val="1"/>
        </dgm:presLayoutVars>
      </dgm:prSet>
      <dgm:spPr/>
      <dgm:t>
        <a:bodyPr/>
        <a:lstStyle/>
        <a:p>
          <a:endParaRPr lang="en-US"/>
        </a:p>
      </dgm:t>
    </dgm:pt>
    <dgm:pt modelId="{7010472D-B627-4458-BDB8-83CE78493114}" type="pres">
      <dgm:prSet presAssocID="{44B52FB7-DF9B-424C-8204-F5D6AFE16EC2}" presName="spacerL" presStyleCnt="0"/>
      <dgm:spPr/>
    </dgm:pt>
    <dgm:pt modelId="{B26FD18D-AFE0-423F-830F-2B59FF349AE4}" type="pres">
      <dgm:prSet presAssocID="{44B52FB7-DF9B-424C-8204-F5D6AFE16EC2}" presName="sibTrans" presStyleLbl="sibTrans2D1" presStyleIdx="1" presStyleCnt="2"/>
      <dgm:spPr/>
      <dgm:t>
        <a:bodyPr/>
        <a:lstStyle/>
        <a:p>
          <a:endParaRPr lang="en-US"/>
        </a:p>
      </dgm:t>
    </dgm:pt>
    <dgm:pt modelId="{A82A91C7-1C1B-4407-BB6D-F8450A0FA72A}" type="pres">
      <dgm:prSet presAssocID="{44B52FB7-DF9B-424C-8204-F5D6AFE16EC2}" presName="spacerR" presStyleCnt="0"/>
      <dgm:spPr/>
    </dgm:pt>
    <dgm:pt modelId="{E1248007-EEA3-4D3C-8114-0AD4580D8DE7}" type="pres">
      <dgm:prSet presAssocID="{7957ABC5-291E-4C6D-B7EB-B744E0DD819D}" presName="node" presStyleLbl="node1" presStyleIdx="2" presStyleCnt="3">
        <dgm:presLayoutVars>
          <dgm:bulletEnabled val="1"/>
        </dgm:presLayoutVars>
      </dgm:prSet>
      <dgm:spPr/>
      <dgm:t>
        <a:bodyPr/>
        <a:lstStyle/>
        <a:p>
          <a:endParaRPr lang="en-US"/>
        </a:p>
      </dgm:t>
    </dgm:pt>
  </dgm:ptLst>
  <dgm:cxnLst>
    <dgm:cxn modelId="{D8177CBE-FD09-4838-8E14-A942D201F07D}" type="presOf" srcId="{44B52FB7-DF9B-424C-8204-F5D6AFE16EC2}" destId="{B26FD18D-AFE0-423F-830F-2B59FF349AE4}" srcOrd="0" destOrd="0" presId="urn:microsoft.com/office/officeart/2005/8/layout/equation1"/>
    <dgm:cxn modelId="{4F1AF12A-A676-4413-BA0E-DB8685A0277F}" type="presOf" srcId="{99AA01C4-8423-4F35-AA50-F88214C5A83F}" destId="{B3227BFF-DC0C-43A0-8ABF-33B73E2485B6}" srcOrd="0" destOrd="0" presId="urn:microsoft.com/office/officeart/2005/8/layout/equation1"/>
    <dgm:cxn modelId="{37B61781-6BA0-4BF4-8C98-3E0949146503}" type="presOf" srcId="{BD083B41-B065-407D-9052-ED4C3A545891}" destId="{11030BAA-CF3C-4487-89E7-8D06137BBD65}" srcOrd="0" destOrd="0" presId="urn:microsoft.com/office/officeart/2005/8/layout/equation1"/>
    <dgm:cxn modelId="{00266187-D211-4D46-A4B6-2416554FAA9B}" type="presOf" srcId="{55E0E4E0-4766-4581-9C06-C05EAEA910EA}" destId="{27E4F638-9507-4AB2-AED4-F49EFDD6EF1E}" srcOrd="0" destOrd="0" presId="urn:microsoft.com/office/officeart/2005/8/layout/equation1"/>
    <dgm:cxn modelId="{1699F769-7565-4433-A44C-841747A89A69}" type="presOf" srcId="{7343121C-0131-456D-9B7E-8354F6690986}" destId="{975DA77B-E0FA-44F3-AF79-98F60A96C2DF}" srcOrd="0" destOrd="0" presId="urn:microsoft.com/office/officeart/2005/8/layout/equation1"/>
    <dgm:cxn modelId="{326E42D3-370C-4A80-825C-73E8E366CE40}" srcId="{7343121C-0131-456D-9B7E-8354F6690986}" destId="{99AA01C4-8423-4F35-AA50-F88214C5A83F}" srcOrd="1" destOrd="0" parTransId="{2DE51C4A-1B30-411D-8455-6519A68583FD}" sibTransId="{44B52FB7-DF9B-424C-8204-F5D6AFE16EC2}"/>
    <dgm:cxn modelId="{7D575081-D209-4021-94D9-C4FE33C718AB}" srcId="{7343121C-0131-456D-9B7E-8354F6690986}" destId="{7957ABC5-291E-4C6D-B7EB-B744E0DD819D}" srcOrd="2" destOrd="0" parTransId="{D308B548-F300-4D1D-A31B-18A533EF7AF8}" sibTransId="{F9E30DE7-E358-4344-AE7D-D1568AFB567B}"/>
    <dgm:cxn modelId="{C6F04C3C-7403-4A90-9D96-9A008892069E}" srcId="{7343121C-0131-456D-9B7E-8354F6690986}" destId="{55E0E4E0-4766-4581-9C06-C05EAEA910EA}" srcOrd="0" destOrd="0" parTransId="{E408EF4E-840F-4176-B776-2F12AADF50ED}" sibTransId="{BD083B41-B065-407D-9052-ED4C3A545891}"/>
    <dgm:cxn modelId="{B8183F07-7A76-4297-8792-B20325500CA3}" type="presOf" srcId="{7957ABC5-291E-4C6D-B7EB-B744E0DD819D}" destId="{E1248007-EEA3-4D3C-8114-0AD4580D8DE7}" srcOrd="0" destOrd="0" presId="urn:microsoft.com/office/officeart/2005/8/layout/equation1"/>
    <dgm:cxn modelId="{29C8351C-FD08-4549-BF07-B95B3EA8896F}" type="presParOf" srcId="{975DA77B-E0FA-44F3-AF79-98F60A96C2DF}" destId="{27E4F638-9507-4AB2-AED4-F49EFDD6EF1E}" srcOrd="0" destOrd="0" presId="urn:microsoft.com/office/officeart/2005/8/layout/equation1"/>
    <dgm:cxn modelId="{CA8E0CA4-1BC9-4C61-BBC2-0DFBB9E58897}" type="presParOf" srcId="{975DA77B-E0FA-44F3-AF79-98F60A96C2DF}" destId="{2ACE05CA-76BC-4612-A618-5E7F5077C143}" srcOrd="1" destOrd="0" presId="urn:microsoft.com/office/officeart/2005/8/layout/equation1"/>
    <dgm:cxn modelId="{5788010B-92C5-42D8-93A4-DD06627D98DD}" type="presParOf" srcId="{975DA77B-E0FA-44F3-AF79-98F60A96C2DF}" destId="{11030BAA-CF3C-4487-89E7-8D06137BBD65}" srcOrd="2" destOrd="0" presId="urn:microsoft.com/office/officeart/2005/8/layout/equation1"/>
    <dgm:cxn modelId="{463F8433-CD9D-4906-AD0C-970E91AE39DA}" type="presParOf" srcId="{975DA77B-E0FA-44F3-AF79-98F60A96C2DF}" destId="{9C47F85E-B5CF-4B4A-86B4-6F553BCBA46E}" srcOrd="3" destOrd="0" presId="urn:microsoft.com/office/officeart/2005/8/layout/equation1"/>
    <dgm:cxn modelId="{9A0A0A1F-D52F-4BAB-BBDD-D3669CCDC7A3}" type="presParOf" srcId="{975DA77B-E0FA-44F3-AF79-98F60A96C2DF}" destId="{B3227BFF-DC0C-43A0-8ABF-33B73E2485B6}" srcOrd="4" destOrd="0" presId="urn:microsoft.com/office/officeart/2005/8/layout/equation1"/>
    <dgm:cxn modelId="{11D27E88-491D-47F8-8EB2-7D10E6AC4FD2}" type="presParOf" srcId="{975DA77B-E0FA-44F3-AF79-98F60A96C2DF}" destId="{7010472D-B627-4458-BDB8-83CE78493114}" srcOrd="5" destOrd="0" presId="urn:microsoft.com/office/officeart/2005/8/layout/equation1"/>
    <dgm:cxn modelId="{502D7B7D-6F81-4F1F-8199-36DDC57836E5}" type="presParOf" srcId="{975DA77B-E0FA-44F3-AF79-98F60A96C2DF}" destId="{B26FD18D-AFE0-423F-830F-2B59FF349AE4}" srcOrd="6" destOrd="0" presId="urn:microsoft.com/office/officeart/2005/8/layout/equation1"/>
    <dgm:cxn modelId="{1C5B3D1F-7490-4643-A2DF-4CC0A9E2B60D}" type="presParOf" srcId="{975DA77B-E0FA-44F3-AF79-98F60A96C2DF}" destId="{A82A91C7-1C1B-4407-BB6D-F8450A0FA72A}" srcOrd="7" destOrd="0" presId="urn:microsoft.com/office/officeart/2005/8/layout/equation1"/>
    <dgm:cxn modelId="{575776C5-5AB4-43DA-8797-C01FCD968338}" type="presParOf" srcId="{975DA77B-E0FA-44F3-AF79-98F60A96C2DF}" destId="{E1248007-EEA3-4D3C-8114-0AD4580D8DE7}"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C9B504-7D83-41DD-BCC5-145C58EE243E}" type="doc">
      <dgm:prSet loTypeId="urn:microsoft.com/office/officeart/2005/8/layout/equation1" loCatId="relationship" qsTypeId="urn:microsoft.com/office/officeart/2005/8/quickstyle/simple1" qsCatId="simple" csTypeId="urn:microsoft.com/office/officeart/2005/8/colors/colorful1#3" csCatId="colorful"/>
      <dgm:spPr/>
      <dgm:t>
        <a:bodyPr/>
        <a:lstStyle/>
        <a:p>
          <a:endParaRPr lang="en-US"/>
        </a:p>
      </dgm:t>
    </dgm:pt>
    <dgm:pt modelId="{226E3015-C7D8-4617-B8F3-EBF4E574321D}">
      <dgm:prSet/>
      <dgm:spPr/>
      <dgm:t>
        <a:bodyPr/>
        <a:lstStyle/>
        <a:p>
          <a:pPr rtl="1"/>
          <a:r>
            <a:rPr lang="fa-IR" smtClean="0">
              <a:cs typeface="B Zar" pitchFamily="2" charset="-78"/>
            </a:rPr>
            <a:t>قیمت دارایی </a:t>
          </a:r>
          <a:r>
            <a:rPr lang="en-US" smtClean="0">
              <a:cs typeface="B Zar" pitchFamily="2" charset="-78"/>
            </a:rPr>
            <a:t>A</a:t>
          </a:r>
          <a:endParaRPr lang="en-US">
            <a:cs typeface="B Zar" pitchFamily="2" charset="-78"/>
          </a:endParaRPr>
        </a:p>
      </dgm:t>
    </dgm:pt>
    <dgm:pt modelId="{7F77757D-C42A-450D-8283-272BB013571C}" type="parTrans" cxnId="{503234C1-5CCC-4788-9F24-885FF54FED4B}">
      <dgm:prSet/>
      <dgm:spPr/>
      <dgm:t>
        <a:bodyPr/>
        <a:lstStyle/>
        <a:p>
          <a:endParaRPr lang="en-US">
            <a:cs typeface="B Zar" pitchFamily="2" charset="-78"/>
          </a:endParaRPr>
        </a:p>
      </dgm:t>
    </dgm:pt>
    <dgm:pt modelId="{49124631-B149-4C25-93B4-A2EF1AAD4577}" type="sibTrans" cxnId="{503234C1-5CCC-4788-9F24-885FF54FED4B}">
      <dgm:prSet/>
      <dgm:spPr/>
      <dgm:t>
        <a:bodyPr/>
        <a:lstStyle/>
        <a:p>
          <a:endParaRPr lang="en-US">
            <a:cs typeface="B Zar" pitchFamily="2" charset="-78"/>
          </a:endParaRPr>
        </a:p>
      </dgm:t>
    </dgm:pt>
    <dgm:pt modelId="{A93E9C6B-14F6-4629-8764-D233B463DE59}">
      <dgm:prSet/>
      <dgm:spPr/>
      <dgm:t>
        <a:bodyPr/>
        <a:lstStyle/>
        <a:p>
          <a:pPr rtl="1"/>
          <a:r>
            <a:rPr lang="fa-IR" smtClean="0">
              <a:cs typeface="B Zar" pitchFamily="2" charset="-78"/>
            </a:rPr>
            <a:t>قیمت دارایی </a:t>
          </a:r>
          <a:r>
            <a:rPr lang="en-US" smtClean="0">
              <a:cs typeface="B Zar" pitchFamily="2" charset="-78"/>
            </a:rPr>
            <a:t>B</a:t>
          </a:r>
          <a:endParaRPr lang="en-US">
            <a:cs typeface="B Zar" pitchFamily="2" charset="-78"/>
          </a:endParaRPr>
        </a:p>
      </dgm:t>
    </dgm:pt>
    <dgm:pt modelId="{93E3ABD8-ACDB-4664-8BAA-D66BF62A4504}" type="parTrans" cxnId="{AB5E1EAB-C4FD-453A-9E18-EDC407BD0CE4}">
      <dgm:prSet/>
      <dgm:spPr/>
      <dgm:t>
        <a:bodyPr/>
        <a:lstStyle/>
        <a:p>
          <a:endParaRPr lang="en-US">
            <a:cs typeface="B Zar" pitchFamily="2" charset="-78"/>
          </a:endParaRPr>
        </a:p>
      </dgm:t>
    </dgm:pt>
    <dgm:pt modelId="{6A849F68-9D04-4AA7-B4CE-0D21AAA33E84}" type="sibTrans" cxnId="{AB5E1EAB-C4FD-453A-9E18-EDC407BD0CE4}">
      <dgm:prSet/>
      <dgm:spPr/>
      <dgm:t>
        <a:bodyPr/>
        <a:lstStyle/>
        <a:p>
          <a:endParaRPr lang="en-US">
            <a:cs typeface="B Zar" pitchFamily="2" charset="-78"/>
          </a:endParaRPr>
        </a:p>
      </dgm:t>
    </dgm:pt>
    <dgm:pt modelId="{807A1373-5E2C-4553-ABBD-C9EF5F43309F}">
      <dgm:prSet/>
      <dgm:spPr/>
      <dgm:t>
        <a:bodyPr/>
        <a:lstStyle/>
        <a:p>
          <a:pPr rtl="1"/>
          <a:r>
            <a:rPr lang="fa-IR" smtClean="0">
              <a:cs typeface="B Zar" pitchFamily="2" charset="-78"/>
            </a:rPr>
            <a:t>قیمت دارایی </a:t>
          </a:r>
          <a:r>
            <a:rPr lang="en-US" smtClean="0">
              <a:cs typeface="B Zar" pitchFamily="2" charset="-78"/>
            </a:rPr>
            <a:t>C</a:t>
          </a:r>
          <a:endParaRPr lang="en-US">
            <a:cs typeface="B Zar" pitchFamily="2" charset="-78"/>
          </a:endParaRPr>
        </a:p>
      </dgm:t>
    </dgm:pt>
    <dgm:pt modelId="{8723CF89-FEC8-44C4-9A6F-BB48F0866F13}" type="parTrans" cxnId="{CC25BEB5-34A2-4E54-8891-A45032C89475}">
      <dgm:prSet/>
      <dgm:spPr/>
      <dgm:t>
        <a:bodyPr/>
        <a:lstStyle/>
        <a:p>
          <a:endParaRPr lang="en-US">
            <a:cs typeface="B Zar" pitchFamily="2" charset="-78"/>
          </a:endParaRPr>
        </a:p>
      </dgm:t>
    </dgm:pt>
    <dgm:pt modelId="{58C7510C-A5DE-4BA0-8A4B-C7BD46AD7EB3}" type="sibTrans" cxnId="{CC25BEB5-34A2-4E54-8891-A45032C89475}">
      <dgm:prSet/>
      <dgm:spPr/>
      <dgm:t>
        <a:bodyPr/>
        <a:lstStyle/>
        <a:p>
          <a:endParaRPr lang="en-US">
            <a:cs typeface="B Zar" pitchFamily="2" charset="-78"/>
          </a:endParaRPr>
        </a:p>
      </dgm:t>
    </dgm:pt>
    <dgm:pt modelId="{0108CA54-1E52-4182-9B3B-366888C0DAFE}" type="pres">
      <dgm:prSet presAssocID="{36C9B504-7D83-41DD-BCC5-145C58EE243E}" presName="linearFlow" presStyleCnt="0">
        <dgm:presLayoutVars>
          <dgm:dir/>
          <dgm:resizeHandles val="exact"/>
        </dgm:presLayoutVars>
      </dgm:prSet>
      <dgm:spPr/>
      <dgm:t>
        <a:bodyPr/>
        <a:lstStyle/>
        <a:p>
          <a:endParaRPr lang="en-US"/>
        </a:p>
      </dgm:t>
    </dgm:pt>
    <dgm:pt modelId="{E0B1EFE0-EAF9-4F7D-8115-C0D47E452BCB}" type="pres">
      <dgm:prSet presAssocID="{226E3015-C7D8-4617-B8F3-EBF4E574321D}" presName="node" presStyleLbl="node1" presStyleIdx="0" presStyleCnt="3">
        <dgm:presLayoutVars>
          <dgm:bulletEnabled val="1"/>
        </dgm:presLayoutVars>
      </dgm:prSet>
      <dgm:spPr/>
      <dgm:t>
        <a:bodyPr/>
        <a:lstStyle/>
        <a:p>
          <a:endParaRPr lang="en-US"/>
        </a:p>
      </dgm:t>
    </dgm:pt>
    <dgm:pt modelId="{480C638B-28FB-4ABE-8874-647DAA71AE6D}" type="pres">
      <dgm:prSet presAssocID="{49124631-B149-4C25-93B4-A2EF1AAD4577}" presName="spacerL" presStyleCnt="0"/>
      <dgm:spPr/>
    </dgm:pt>
    <dgm:pt modelId="{BE35CC04-830D-4397-B2FA-7000CB1D7FD3}" type="pres">
      <dgm:prSet presAssocID="{49124631-B149-4C25-93B4-A2EF1AAD4577}" presName="sibTrans" presStyleLbl="sibTrans2D1" presStyleIdx="0" presStyleCnt="2"/>
      <dgm:spPr/>
      <dgm:t>
        <a:bodyPr/>
        <a:lstStyle/>
        <a:p>
          <a:endParaRPr lang="en-US"/>
        </a:p>
      </dgm:t>
    </dgm:pt>
    <dgm:pt modelId="{40EE3698-B100-422D-B032-1744359C76C7}" type="pres">
      <dgm:prSet presAssocID="{49124631-B149-4C25-93B4-A2EF1AAD4577}" presName="spacerR" presStyleCnt="0"/>
      <dgm:spPr/>
    </dgm:pt>
    <dgm:pt modelId="{82830EA0-4DF6-4E1B-9069-D52486AD4765}" type="pres">
      <dgm:prSet presAssocID="{A93E9C6B-14F6-4629-8764-D233B463DE59}" presName="node" presStyleLbl="node1" presStyleIdx="1" presStyleCnt="3">
        <dgm:presLayoutVars>
          <dgm:bulletEnabled val="1"/>
        </dgm:presLayoutVars>
      </dgm:prSet>
      <dgm:spPr/>
      <dgm:t>
        <a:bodyPr/>
        <a:lstStyle/>
        <a:p>
          <a:endParaRPr lang="en-US"/>
        </a:p>
      </dgm:t>
    </dgm:pt>
    <dgm:pt modelId="{6B05F506-196D-4EBF-80C8-FCA7A311AEF8}" type="pres">
      <dgm:prSet presAssocID="{6A849F68-9D04-4AA7-B4CE-0D21AAA33E84}" presName="spacerL" presStyleCnt="0"/>
      <dgm:spPr/>
    </dgm:pt>
    <dgm:pt modelId="{39627FAE-C078-489F-A7A0-B43D34FA1DFA}" type="pres">
      <dgm:prSet presAssocID="{6A849F68-9D04-4AA7-B4CE-0D21AAA33E84}" presName="sibTrans" presStyleLbl="sibTrans2D1" presStyleIdx="1" presStyleCnt="2"/>
      <dgm:spPr/>
      <dgm:t>
        <a:bodyPr/>
        <a:lstStyle/>
        <a:p>
          <a:endParaRPr lang="en-US"/>
        </a:p>
      </dgm:t>
    </dgm:pt>
    <dgm:pt modelId="{A2E4A88A-5410-4A90-9FB7-F304F1115B0A}" type="pres">
      <dgm:prSet presAssocID="{6A849F68-9D04-4AA7-B4CE-0D21AAA33E84}" presName="spacerR" presStyleCnt="0"/>
      <dgm:spPr/>
    </dgm:pt>
    <dgm:pt modelId="{5A5974E9-F73C-41EF-8D67-011B21D8D5D1}" type="pres">
      <dgm:prSet presAssocID="{807A1373-5E2C-4553-ABBD-C9EF5F43309F}" presName="node" presStyleLbl="node1" presStyleIdx="2" presStyleCnt="3">
        <dgm:presLayoutVars>
          <dgm:bulletEnabled val="1"/>
        </dgm:presLayoutVars>
      </dgm:prSet>
      <dgm:spPr/>
      <dgm:t>
        <a:bodyPr/>
        <a:lstStyle/>
        <a:p>
          <a:endParaRPr lang="en-US"/>
        </a:p>
      </dgm:t>
    </dgm:pt>
  </dgm:ptLst>
  <dgm:cxnLst>
    <dgm:cxn modelId="{DFF2E3E4-5527-445D-A60E-E67AC41C47FD}" type="presOf" srcId="{6A849F68-9D04-4AA7-B4CE-0D21AAA33E84}" destId="{39627FAE-C078-489F-A7A0-B43D34FA1DFA}" srcOrd="0" destOrd="0" presId="urn:microsoft.com/office/officeart/2005/8/layout/equation1"/>
    <dgm:cxn modelId="{F0CDD08E-494E-4753-A7B1-90AC751E6030}" type="presOf" srcId="{807A1373-5E2C-4553-ABBD-C9EF5F43309F}" destId="{5A5974E9-F73C-41EF-8D67-011B21D8D5D1}" srcOrd="0" destOrd="0" presId="urn:microsoft.com/office/officeart/2005/8/layout/equation1"/>
    <dgm:cxn modelId="{D531F3C1-7A55-40A9-B7AB-E4B38E9F81FE}" type="presOf" srcId="{49124631-B149-4C25-93B4-A2EF1AAD4577}" destId="{BE35CC04-830D-4397-B2FA-7000CB1D7FD3}" srcOrd="0" destOrd="0" presId="urn:microsoft.com/office/officeart/2005/8/layout/equation1"/>
    <dgm:cxn modelId="{EED69A5F-FF39-45C6-AD98-99BC3730962E}" type="presOf" srcId="{226E3015-C7D8-4617-B8F3-EBF4E574321D}" destId="{E0B1EFE0-EAF9-4F7D-8115-C0D47E452BCB}" srcOrd="0" destOrd="0" presId="urn:microsoft.com/office/officeart/2005/8/layout/equation1"/>
    <dgm:cxn modelId="{CC25BEB5-34A2-4E54-8891-A45032C89475}" srcId="{36C9B504-7D83-41DD-BCC5-145C58EE243E}" destId="{807A1373-5E2C-4553-ABBD-C9EF5F43309F}" srcOrd="2" destOrd="0" parTransId="{8723CF89-FEC8-44C4-9A6F-BB48F0866F13}" sibTransId="{58C7510C-A5DE-4BA0-8A4B-C7BD46AD7EB3}"/>
    <dgm:cxn modelId="{503234C1-5CCC-4788-9F24-885FF54FED4B}" srcId="{36C9B504-7D83-41DD-BCC5-145C58EE243E}" destId="{226E3015-C7D8-4617-B8F3-EBF4E574321D}" srcOrd="0" destOrd="0" parTransId="{7F77757D-C42A-450D-8283-272BB013571C}" sibTransId="{49124631-B149-4C25-93B4-A2EF1AAD4577}"/>
    <dgm:cxn modelId="{8E9A3516-EA35-4E79-85D5-02DA438D6BB9}" type="presOf" srcId="{A93E9C6B-14F6-4629-8764-D233B463DE59}" destId="{82830EA0-4DF6-4E1B-9069-D52486AD4765}" srcOrd="0" destOrd="0" presId="urn:microsoft.com/office/officeart/2005/8/layout/equation1"/>
    <dgm:cxn modelId="{D1395E15-E6CF-4F1F-85DD-8C0B2F2124DE}" type="presOf" srcId="{36C9B504-7D83-41DD-BCC5-145C58EE243E}" destId="{0108CA54-1E52-4182-9B3B-366888C0DAFE}" srcOrd="0" destOrd="0" presId="urn:microsoft.com/office/officeart/2005/8/layout/equation1"/>
    <dgm:cxn modelId="{AB5E1EAB-C4FD-453A-9E18-EDC407BD0CE4}" srcId="{36C9B504-7D83-41DD-BCC5-145C58EE243E}" destId="{A93E9C6B-14F6-4629-8764-D233B463DE59}" srcOrd="1" destOrd="0" parTransId="{93E3ABD8-ACDB-4664-8BAA-D66BF62A4504}" sibTransId="{6A849F68-9D04-4AA7-B4CE-0D21AAA33E84}"/>
    <dgm:cxn modelId="{1A4001D6-4AE0-4168-9D88-85B6BF3FC1CD}" type="presParOf" srcId="{0108CA54-1E52-4182-9B3B-366888C0DAFE}" destId="{E0B1EFE0-EAF9-4F7D-8115-C0D47E452BCB}" srcOrd="0" destOrd="0" presId="urn:microsoft.com/office/officeart/2005/8/layout/equation1"/>
    <dgm:cxn modelId="{2B46654C-D8B2-411E-94FF-26E7D75D5C8A}" type="presParOf" srcId="{0108CA54-1E52-4182-9B3B-366888C0DAFE}" destId="{480C638B-28FB-4ABE-8874-647DAA71AE6D}" srcOrd="1" destOrd="0" presId="urn:microsoft.com/office/officeart/2005/8/layout/equation1"/>
    <dgm:cxn modelId="{09E2E2A6-114A-40D2-AD12-5FC450091314}" type="presParOf" srcId="{0108CA54-1E52-4182-9B3B-366888C0DAFE}" destId="{BE35CC04-830D-4397-B2FA-7000CB1D7FD3}" srcOrd="2" destOrd="0" presId="urn:microsoft.com/office/officeart/2005/8/layout/equation1"/>
    <dgm:cxn modelId="{7416BF8E-AF6A-4FBB-B159-67C8153DCE2E}" type="presParOf" srcId="{0108CA54-1E52-4182-9B3B-366888C0DAFE}" destId="{40EE3698-B100-422D-B032-1744359C76C7}" srcOrd="3" destOrd="0" presId="urn:microsoft.com/office/officeart/2005/8/layout/equation1"/>
    <dgm:cxn modelId="{84429FE9-D4D3-4FE3-88B6-0F83ABC2578B}" type="presParOf" srcId="{0108CA54-1E52-4182-9B3B-366888C0DAFE}" destId="{82830EA0-4DF6-4E1B-9069-D52486AD4765}" srcOrd="4" destOrd="0" presId="urn:microsoft.com/office/officeart/2005/8/layout/equation1"/>
    <dgm:cxn modelId="{81503578-DDA5-422E-9BFD-286A38140E54}" type="presParOf" srcId="{0108CA54-1E52-4182-9B3B-366888C0DAFE}" destId="{6B05F506-196D-4EBF-80C8-FCA7A311AEF8}" srcOrd="5" destOrd="0" presId="urn:microsoft.com/office/officeart/2005/8/layout/equation1"/>
    <dgm:cxn modelId="{F528E285-E130-43E7-9860-ADB19740865B}" type="presParOf" srcId="{0108CA54-1E52-4182-9B3B-366888C0DAFE}" destId="{39627FAE-C078-489F-A7A0-B43D34FA1DFA}" srcOrd="6" destOrd="0" presId="urn:microsoft.com/office/officeart/2005/8/layout/equation1"/>
    <dgm:cxn modelId="{0854F7E0-3827-46B1-87D4-FF0D3942360C}" type="presParOf" srcId="{0108CA54-1E52-4182-9B3B-366888C0DAFE}" destId="{A2E4A88A-5410-4A90-9FB7-F304F1115B0A}" srcOrd="7" destOrd="0" presId="urn:microsoft.com/office/officeart/2005/8/layout/equation1"/>
    <dgm:cxn modelId="{502D555F-B00B-498F-BE32-7862E3DACA13}" type="presParOf" srcId="{0108CA54-1E52-4182-9B3B-366888C0DAFE}" destId="{5A5974E9-F73C-41EF-8D67-011B21D8D5D1}" srcOrd="8" destOrd="0" presId="urn:microsoft.com/office/officeart/2005/8/layout/equati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EDE67EC-113D-4D8B-8914-58716DDD351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B83F103-989D-40F9-94B5-A8F501B8D559}">
      <dgm:prSet/>
      <dgm:spPr/>
      <dgm:t>
        <a:bodyPr/>
        <a:lstStyle/>
        <a:p>
          <a:pPr algn="justLow" rtl="1"/>
          <a:r>
            <a:rPr lang="fa-IR" dirty="0" smtClean="0">
              <a:cs typeface="B Zar" pitchFamily="2" charset="-78"/>
            </a:rPr>
            <a:t>مدل قیمت‌گذاری آربیتراژ در مقایسه با رویکرد تعادلی  نسبتاً ساده‌تر است. </a:t>
          </a:r>
          <a:endParaRPr lang="en-US" dirty="0">
            <a:cs typeface="B Zar" pitchFamily="2" charset="-78"/>
          </a:endParaRPr>
        </a:p>
      </dgm:t>
    </dgm:pt>
    <dgm:pt modelId="{6A89260A-73E3-4046-A5CA-3EB39CBF70FB}" type="parTrans" cxnId="{2C669503-71DB-4B7C-8C31-CA9D75256FD5}">
      <dgm:prSet/>
      <dgm:spPr/>
      <dgm:t>
        <a:bodyPr/>
        <a:lstStyle/>
        <a:p>
          <a:pPr algn="justLow"/>
          <a:endParaRPr lang="en-US">
            <a:cs typeface="B Zar" pitchFamily="2" charset="-78"/>
          </a:endParaRPr>
        </a:p>
      </dgm:t>
    </dgm:pt>
    <dgm:pt modelId="{D78F278B-4877-40BB-BA64-A7387AA8C342}" type="sibTrans" cxnId="{2C669503-71DB-4B7C-8C31-CA9D75256FD5}">
      <dgm:prSet/>
      <dgm:spPr/>
      <dgm:t>
        <a:bodyPr/>
        <a:lstStyle/>
        <a:p>
          <a:pPr algn="justLow"/>
          <a:endParaRPr lang="en-US">
            <a:cs typeface="B Zar" pitchFamily="2" charset="-78"/>
          </a:endParaRPr>
        </a:p>
      </dgm:t>
    </dgm:pt>
    <dgm:pt modelId="{D8F4ACC9-D9B7-4541-828B-A823B655B4E3}">
      <dgm:prSet/>
      <dgm:spPr/>
      <dgm:t>
        <a:bodyPr/>
        <a:lstStyle/>
        <a:p>
          <a:pPr algn="justLow" rtl="1"/>
          <a:r>
            <a:rPr lang="fa-IR" dirty="0" smtClean="0">
              <a:cs typeface="B Zar" pitchFamily="2" charset="-78"/>
            </a:rPr>
            <a:t>مدل آربیتراژ نسبت به رویکرد </a:t>
          </a:r>
          <a:r>
            <a:rPr lang="fa-IR" dirty="0" smtClean="0">
              <a:cs typeface="B Zar" pitchFamily="2" charset="-78"/>
            </a:rPr>
            <a:t>تعادلي </a:t>
          </a:r>
          <a:r>
            <a:rPr lang="fa-IR" dirty="0" smtClean="0">
              <a:cs typeface="B Zar" pitchFamily="2" charset="-78"/>
            </a:rPr>
            <a:t>کم‌ابهام‌تر و جزیی‌نگرتر است.</a:t>
          </a:r>
          <a:endParaRPr lang="en-US" dirty="0">
            <a:cs typeface="B Zar" pitchFamily="2" charset="-78"/>
          </a:endParaRPr>
        </a:p>
      </dgm:t>
    </dgm:pt>
    <dgm:pt modelId="{BF1EF7E1-B58B-45B3-B180-CC61881813C6}" type="parTrans" cxnId="{562D3C45-F36A-46FC-ACEA-90A087E16867}">
      <dgm:prSet/>
      <dgm:spPr/>
      <dgm:t>
        <a:bodyPr/>
        <a:lstStyle/>
        <a:p>
          <a:pPr algn="justLow"/>
          <a:endParaRPr lang="en-US">
            <a:cs typeface="B Zar" pitchFamily="2" charset="-78"/>
          </a:endParaRPr>
        </a:p>
      </dgm:t>
    </dgm:pt>
    <dgm:pt modelId="{BF1CA913-85C9-4392-85D7-EECEACBD1984}" type="sibTrans" cxnId="{562D3C45-F36A-46FC-ACEA-90A087E16867}">
      <dgm:prSet/>
      <dgm:spPr/>
      <dgm:t>
        <a:bodyPr/>
        <a:lstStyle/>
        <a:p>
          <a:pPr algn="justLow"/>
          <a:endParaRPr lang="en-US">
            <a:cs typeface="B Zar" pitchFamily="2" charset="-78"/>
          </a:endParaRPr>
        </a:p>
      </dgm:t>
    </dgm:pt>
    <dgm:pt modelId="{DFC9AB0B-EFE9-4D28-A28E-A4CE7E42128A}">
      <dgm:prSet/>
      <dgm:spPr/>
      <dgm:t>
        <a:bodyPr/>
        <a:lstStyle/>
        <a:p>
          <a:pPr algn="justLow" rtl="1"/>
          <a:r>
            <a:rPr lang="fa-IR" dirty="0" smtClean="0">
              <a:cs typeface="B Zar" pitchFamily="2" charset="-78"/>
            </a:rPr>
            <a:t>فرصت‌های آربیتراژ در بازار نسبت به عدم‌تعادل‌ها با صرف زمان و انرژی کم‌تری قابل‌شناسایی است. </a:t>
          </a:r>
          <a:endParaRPr lang="en-US" dirty="0">
            <a:cs typeface="B Zar" pitchFamily="2" charset="-78"/>
          </a:endParaRPr>
        </a:p>
      </dgm:t>
    </dgm:pt>
    <dgm:pt modelId="{EF266CCC-2B60-466A-9C54-2FB889154C74}" type="parTrans" cxnId="{F8804ABB-0E6A-40F3-B28F-89A1367A1C12}">
      <dgm:prSet/>
      <dgm:spPr/>
      <dgm:t>
        <a:bodyPr/>
        <a:lstStyle/>
        <a:p>
          <a:pPr algn="justLow"/>
          <a:endParaRPr lang="en-US">
            <a:cs typeface="B Zar" pitchFamily="2" charset="-78"/>
          </a:endParaRPr>
        </a:p>
      </dgm:t>
    </dgm:pt>
    <dgm:pt modelId="{FEF8FCBD-5A01-4BBD-AAC1-AB19C3D6A097}" type="sibTrans" cxnId="{F8804ABB-0E6A-40F3-B28F-89A1367A1C12}">
      <dgm:prSet/>
      <dgm:spPr/>
      <dgm:t>
        <a:bodyPr/>
        <a:lstStyle/>
        <a:p>
          <a:pPr algn="justLow"/>
          <a:endParaRPr lang="en-US">
            <a:cs typeface="B Zar" pitchFamily="2" charset="-78"/>
          </a:endParaRPr>
        </a:p>
      </dgm:t>
    </dgm:pt>
    <dgm:pt modelId="{70259EA2-A1E5-493C-812D-990301215384}">
      <dgm:prSet/>
      <dgm:spPr/>
      <dgm:t>
        <a:bodyPr/>
        <a:lstStyle/>
        <a:p>
          <a:pPr algn="justLow" rtl="1"/>
          <a:r>
            <a:rPr lang="fa-IR" dirty="0" smtClean="0">
              <a:cs typeface="B Zar" pitchFamily="2" charset="-78"/>
            </a:rPr>
            <a:t>فرصت‌های آربیتراژ زودتر از عدم‌تعادل‌ها از بین می‌روند.</a:t>
          </a:r>
          <a:endParaRPr lang="en-US" dirty="0">
            <a:cs typeface="B Zar" pitchFamily="2" charset="-78"/>
          </a:endParaRPr>
        </a:p>
      </dgm:t>
    </dgm:pt>
    <dgm:pt modelId="{F3456B78-EFB1-42BF-9048-216BAE65F3FF}" type="parTrans" cxnId="{9A2CA0B8-FF0F-4415-B48F-E991613B5F2C}">
      <dgm:prSet/>
      <dgm:spPr/>
      <dgm:t>
        <a:bodyPr/>
        <a:lstStyle/>
        <a:p>
          <a:pPr algn="justLow"/>
          <a:endParaRPr lang="en-US">
            <a:cs typeface="B Zar" pitchFamily="2" charset="-78"/>
          </a:endParaRPr>
        </a:p>
      </dgm:t>
    </dgm:pt>
    <dgm:pt modelId="{2DDC5ABE-5FF5-4C58-89B3-BB765C4F1E9C}" type="sibTrans" cxnId="{9A2CA0B8-FF0F-4415-B48F-E991613B5F2C}">
      <dgm:prSet/>
      <dgm:spPr/>
      <dgm:t>
        <a:bodyPr/>
        <a:lstStyle/>
        <a:p>
          <a:pPr algn="justLow"/>
          <a:endParaRPr lang="en-US">
            <a:cs typeface="B Zar" pitchFamily="2" charset="-78"/>
          </a:endParaRPr>
        </a:p>
      </dgm:t>
    </dgm:pt>
    <dgm:pt modelId="{C9D21F57-C59C-4B81-A08C-330CF5E036BE}" type="pres">
      <dgm:prSet presAssocID="{DEDE67EC-113D-4D8B-8914-58716DDD3511}" presName="vert0" presStyleCnt="0">
        <dgm:presLayoutVars>
          <dgm:dir/>
          <dgm:animOne val="branch"/>
          <dgm:animLvl val="lvl"/>
        </dgm:presLayoutVars>
      </dgm:prSet>
      <dgm:spPr/>
      <dgm:t>
        <a:bodyPr/>
        <a:lstStyle/>
        <a:p>
          <a:endParaRPr lang="en-US"/>
        </a:p>
      </dgm:t>
    </dgm:pt>
    <dgm:pt modelId="{8ACA0328-7AD2-4D3A-8FD6-A7BB9DB1CB9E}" type="pres">
      <dgm:prSet presAssocID="{4B83F103-989D-40F9-94B5-A8F501B8D559}" presName="thickLine" presStyleLbl="alignNode1" presStyleIdx="0" presStyleCnt="4"/>
      <dgm:spPr/>
    </dgm:pt>
    <dgm:pt modelId="{C7D77435-A987-4DD9-B549-3E738490BBB7}" type="pres">
      <dgm:prSet presAssocID="{4B83F103-989D-40F9-94B5-A8F501B8D559}" presName="horz1" presStyleCnt="0"/>
      <dgm:spPr/>
    </dgm:pt>
    <dgm:pt modelId="{7B9C6ED8-E3B3-429B-8EF1-4DE56D5D93B8}" type="pres">
      <dgm:prSet presAssocID="{4B83F103-989D-40F9-94B5-A8F501B8D559}" presName="tx1" presStyleLbl="revTx" presStyleIdx="0" presStyleCnt="4"/>
      <dgm:spPr/>
      <dgm:t>
        <a:bodyPr/>
        <a:lstStyle/>
        <a:p>
          <a:endParaRPr lang="en-US"/>
        </a:p>
      </dgm:t>
    </dgm:pt>
    <dgm:pt modelId="{9CDB0210-3B8B-4371-9B3C-A97034699F0E}" type="pres">
      <dgm:prSet presAssocID="{4B83F103-989D-40F9-94B5-A8F501B8D559}" presName="vert1" presStyleCnt="0"/>
      <dgm:spPr/>
    </dgm:pt>
    <dgm:pt modelId="{8551510D-EA7E-4A0C-9E26-83B2DA646558}" type="pres">
      <dgm:prSet presAssocID="{D8F4ACC9-D9B7-4541-828B-A823B655B4E3}" presName="thickLine" presStyleLbl="alignNode1" presStyleIdx="1" presStyleCnt="4"/>
      <dgm:spPr/>
    </dgm:pt>
    <dgm:pt modelId="{5F89F76D-B760-4504-A9AE-DF79EF84428F}" type="pres">
      <dgm:prSet presAssocID="{D8F4ACC9-D9B7-4541-828B-A823B655B4E3}" presName="horz1" presStyleCnt="0"/>
      <dgm:spPr/>
    </dgm:pt>
    <dgm:pt modelId="{99F11921-3640-46CD-A8B8-70701268B248}" type="pres">
      <dgm:prSet presAssocID="{D8F4ACC9-D9B7-4541-828B-A823B655B4E3}" presName="tx1" presStyleLbl="revTx" presStyleIdx="1" presStyleCnt="4"/>
      <dgm:spPr/>
      <dgm:t>
        <a:bodyPr/>
        <a:lstStyle/>
        <a:p>
          <a:endParaRPr lang="en-US"/>
        </a:p>
      </dgm:t>
    </dgm:pt>
    <dgm:pt modelId="{BC4EE596-6FA2-432E-9763-A8B5C00AF450}" type="pres">
      <dgm:prSet presAssocID="{D8F4ACC9-D9B7-4541-828B-A823B655B4E3}" presName="vert1" presStyleCnt="0"/>
      <dgm:spPr/>
    </dgm:pt>
    <dgm:pt modelId="{CC1648E2-58A9-483D-AC14-BC1D4E6B1015}" type="pres">
      <dgm:prSet presAssocID="{DFC9AB0B-EFE9-4D28-A28E-A4CE7E42128A}" presName="thickLine" presStyleLbl="alignNode1" presStyleIdx="2" presStyleCnt="4"/>
      <dgm:spPr/>
    </dgm:pt>
    <dgm:pt modelId="{E5EB1ABB-88C4-4EA0-B2B9-8ACAB967DFED}" type="pres">
      <dgm:prSet presAssocID="{DFC9AB0B-EFE9-4D28-A28E-A4CE7E42128A}" presName="horz1" presStyleCnt="0"/>
      <dgm:spPr/>
    </dgm:pt>
    <dgm:pt modelId="{4F391A5C-C876-403A-BD36-B42D69BD3578}" type="pres">
      <dgm:prSet presAssocID="{DFC9AB0B-EFE9-4D28-A28E-A4CE7E42128A}" presName="tx1" presStyleLbl="revTx" presStyleIdx="2" presStyleCnt="4"/>
      <dgm:spPr/>
      <dgm:t>
        <a:bodyPr/>
        <a:lstStyle/>
        <a:p>
          <a:endParaRPr lang="en-US"/>
        </a:p>
      </dgm:t>
    </dgm:pt>
    <dgm:pt modelId="{97D983D2-E776-44D1-82D0-D3BC6F808013}" type="pres">
      <dgm:prSet presAssocID="{DFC9AB0B-EFE9-4D28-A28E-A4CE7E42128A}" presName="vert1" presStyleCnt="0"/>
      <dgm:spPr/>
    </dgm:pt>
    <dgm:pt modelId="{FFBBB2DA-D962-4B43-B223-CAE3B3B00B27}" type="pres">
      <dgm:prSet presAssocID="{70259EA2-A1E5-493C-812D-990301215384}" presName="thickLine" presStyleLbl="alignNode1" presStyleIdx="3" presStyleCnt="4"/>
      <dgm:spPr/>
    </dgm:pt>
    <dgm:pt modelId="{7D23AAC4-54DA-4234-ADE1-47CC8CF9A554}" type="pres">
      <dgm:prSet presAssocID="{70259EA2-A1E5-493C-812D-990301215384}" presName="horz1" presStyleCnt="0"/>
      <dgm:spPr/>
    </dgm:pt>
    <dgm:pt modelId="{D91B75FD-5F98-4991-A75A-342D40CCEAC5}" type="pres">
      <dgm:prSet presAssocID="{70259EA2-A1E5-493C-812D-990301215384}" presName="tx1" presStyleLbl="revTx" presStyleIdx="3" presStyleCnt="4"/>
      <dgm:spPr/>
      <dgm:t>
        <a:bodyPr/>
        <a:lstStyle/>
        <a:p>
          <a:endParaRPr lang="en-US"/>
        </a:p>
      </dgm:t>
    </dgm:pt>
    <dgm:pt modelId="{818ACC78-DEDE-44E8-B1CE-6E64E4990091}" type="pres">
      <dgm:prSet presAssocID="{70259EA2-A1E5-493C-812D-990301215384}" presName="vert1" presStyleCnt="0"/>
      <dgm:spPr/>
    </dgm:pt>
  </dgm:ptLst>
  <dgm:cxnLst>
    <dgm:cxn modelId="{2C669503-71DB-4B7C-8C31-CA9D75256FD5}" srcId="{DEDE67EC-113D-4D8B-8914-58716DDD3511}" destId="{4B83F103-989D-40F9-94B5-A8F501B8D559}" srcOrd="0" destOrd="0" parTransId="{6A89260A-73E3-4046-A5CA-3EB39CBF70FB}" sibTransId="{D78F278B-4877-40BB-BA64-A7387AA8C342}"/>
    <dgm:cxn modelId="{CCF4B824-1658-4F85-AC9C-C4CA0C62FFF5}" type="presOf" srcId="{4B83F103-989D-40F9-94B5-A8F501B8D559}" destId="{7B9C6ED8-E3B3-429B-8EF1-4DE56D5D93B8}" srcOrd="0" destOrd="0" presId="urn:microsoft.com/office/officeart/2008/layout/LinedList"/>
    <dgm:cxn modelId="{41C9F17F-EA32-43BB-B14D-BFC0B3B519DD}" type="presOf" srcId="{DFC9AB0B-EFE9-4D28-A28E-A4CE7E42128A}" destId="{4F391A5C-C876-403A-BD36-B42D69BD3578}" srcOrd="0" destOrd="0" presId="urn:microsoft.com/office/officeart/2008/layout/LinedList"/>
    <dgm:cxn modelId="{F8804ABB-0E6A-40F3-B28F-89A1367A1C12}" srcId="{DEDE67EC-113D-4D8B-8914-58716DDD3511}" destId="{DFC9AB0B-EFE9-4D28-A28E-A4CE7E42128A}" srcOrd="2" destOrd="0" parTransId="{EF266CCC-2B60-466A-9C54-2FB889154C74}" sibTransId="{FEF8FCBD-5A01-4BBD-AAC1-AB19C3D6A097}"/>
    <dgm:cxn modelId="{562D3C45-F36A-46FC-ACEA-90A087E16867}" srcId="{DEDE67EC-113D-4D8B-8914-58716DDD3511}" destId="{D8F4ACC9-D9B7-4541-828B-A823B655B4E3}" srcOrd="1" destOrd="0" parTransId="{BF1EF7E1-B58B-45B3-B180-CC61881813C6}" sibTransId="{BF1CA913-85C9-4392-85D7-EECEACBD1984}"/>
    <dgm:cxn modelId="{A32708CB-B8FC-4D98-B617-31E86EB7DEA1}" type="presOf" srcId="{DEDE67EC-113D-4D8B-8914-58716DDD3511}" destId="{C9D21F57-C59C-4B81-A08C-330CF5E036BE}" srcOrd="0" destOrd="0" presId="urn:microsoft.com/office/officeart/2008/layout/LinedList"/>
    <dgm:cxn modelId="{2B4E48D1-5B67-43B5-93BC-B008F68AA96D}" type="presOf" srcId="{D8F4ACC9-D9B7-4541-828B-A823B655B4E3}" destId="{99F11921-3640-46CD-A8B8-70701268B248}" srcOrd="0" destOrd="0" presId="urn:microsoft.com/office/officeart/2008/layout/LinedList"/>
    <dgm:cxn modelId="{74F9FB2C-ED60-4C2D-BE31-EAE383821D77}" type="presOf" srcId="{70259EA2-A1E5-493C-812D-990301215384}" destId="{D91B75FD-5F98-4991-A75A-342D40CCEAC5}" srcOrd="0" destOrd="0" presId="urn:microsoft.com/office/officeart/2008/layout/LinedList"/>
    <dgm:cxn modelId="{9A2CA0B8-FF0F-4415-B48F-E991613B5F2C}" srcId="{DEDE67EC-113D-4D8B-8914-58716DDD3511}" destId="{70259EA2-A1E5-493C-812D-990301215384}" srcOrd="3" destOrd="0" parTransId="{F3456B78-EFB1-42BF-9048-216BAE65F3FF}" sibTransId="{2DDC5ABE-5FF5-4C58-89B3-BB765C4F1E9C}"/>
    <dgm:cxn modelId="{7B1640E3-4084-494C-BED3-5B0CB56BD61D}" type="presParOf" srcId="{C9D21F57-C59C-4B81-A08C-330CF5E036BE}" destId="{8ACA0328-7AD2-4D3A-8FD6-A7BB9DB1CB9E}" srcOrd="0" destOrd="0" presId="urn:microsoft.com/office/officeart/2008/layout/LinedList"/>
    <dgm:cxn modelId="{EBAA2671-F77A-4A48-977A-AE33A2BC0837}" type="presParOf" srcId="{C9D21F57-C59C-4B81-A08C-330CF5E036BE}" destId="{C7D77435-A987-4DD9-B549-3E738490BBB7}" srcOrd="1" destOrd="0" presId="urn:microsoft.com/office/officeart/2008/layout/LinedList"/>
    <dgm:cxn modelId="{10C3DDDB-08A4-48DC-ADE7-F5E3A7963B0D}" type="presParOf" srcId="{C7D77435-A987-4DD9-B549-3E738490BBB7}" destId="{7B9C6ED8-E3B3-429B-8EF1-4DE56D5D93B8}" srcOrd="0" destOrd="0" presId="urn:microsoft.com/office/officeart/2008/layout/LinedList"/>
    <dgm:cxn modelId="{CB8AE7CC-8248-455B-BAF3-8E9654C87785}" type="presParOf" srcId="{C7D77435-A987-4DD9-B549-3E738490BBB7}" destId="{9CDB0210-3B8B-4371-9B3C-A97034699F0E}" srcOrd="1" destOrd="0" presId="urn:microsoft.com/office/officeart/2008/layout/LinedList"/>
    <dgm:cxn modelId="{97CFD69E-36F3-422F-8E17-5065F8F2DDEB}" type="presParOf" srcId="{C9D21F57-C59C-4B81-A08C-330CF5E036BE}" destId="{8551510D-EA7E-4A0C-9E26-83B2DA646558}" srcOrd="2" destOrd="0" presId="urn:microsoft.com/office/officeart/2008/layout/LinedList"/>
    <dgm:cxn modelId="{45AA13D3-5187-4D4B-B2E4-3DCE0E2D2459}" type="presParOf" srcId="{C9D21F57-C59C-4B81-A08C-330CF5E036BE}" destId="{5F89F76D-B760-4504-A9AE-DF79EF84428F}" srcOrd="3" destOrd="0" presId="urn:microsoft.com/office/officeart/2008/layout/LinedList"/>
    <dgm:cxn modelId="{1C39D00D-4E7A-4C6D-87D6-1D3F24B8F816}" type="presParOf" srcId="{5F89F76D-B760-4504-A9AE-DF79EF84428F}" destId="{99F11921-3640-46CD-A8B8-70701268B248}" srcOrd="0" destOrd="0" presId="urn:microsoft.com/office/officeart/2008/layout/LinedList"/>
    <dgm:cxn modelId="{B7B5EEB9-AF29-40EA-BC54-DAB84209E872}" type="presParOf" srcId="{5F89F76D-B760-4504-A9AE-DF79EF84428F}" destId="{BC4EE596-6FA2-432E-9763-A8B5C00AF450}" srcOrd="1" destOrd="0" presId="urn:microsoft.com/office/officeart/2008/layout/LinedList"/>
    <dgm:cxn modelId="{7E044615-963B-40F9-A3C6-6E4274C5E584}" type="presParOf" srcId="{C9D21F57-C59C-4B81-A08C-330CF5E036BE}" destId="{CC1648E2-58A9-483D-AC14-BC1D4E6B1015}" srcOrd="4" destOrd="0" presId="urn:microsoft.com/office/officeart/2008/layout/LinedList"/>
    <dgm:cxn modelId="{417A4F6C-7BC3-4573-A8A8-2D97E3F78FE5}" type="presParOf" srcId="{C9D21F57-C59C-4B81-A08C-330CF5E036BE}" destId="{E5EB1ABB-88C4-4EA0-B2B9-8ACAB967DFED}" srcOrd="5" destOrd="0" presId="urn:microsoft.com/office/officeart/2008/layout/LinedList"/>
    <dgm:cxn modelId="{20491A3A-4DCC-4660-95A1-E187EDC40C1A}" type="presParOf" srcId="{E5EB1ABB-88C4-4EA0-B2B9-8ACAB967DFED}" destId="{4F391A5C-C876-403A-BD36-B42D69BD3578}" srcOrd="0" destOrd="0" presId="urn:microsoft.com/office/officeart/2008/layout/LinedList"/>
    <dgm:cxn modelId="{621B4571-634C-4BFF-99F0-743B156E1A6D}" type="presParOf" srcId="{E5EB1ABB-88C4-4EA0-B2B9-8ACAB967DFED}" destId="{97D983D2-E776-44D1-82D0-D3BC6F808013}" srcOrd="1" destOrd="0" presId="urn:microsoft.com/office/officeart/2008/layout/LinedList"/>
    <dgm:cxn modelId="{6B16B2C2-8EEB-4852-866F-A79D89FB1173}" type="presParOf" srcId="{C9D21F57-C59C-4B81-A08C-330CF5E036BE}" destId="{FFBBB2DA-D962-4B43-B223-CAE3B3B00B27}" srcOrd="6" destOrd="0" presId="urn:microsoft.com/office/officeart/2008/layout/LinedList"/>
    <dgm:cxn modelId="{E4871458-F055-4F3B-98C2-4959F6A937DD}" type="presParOf" srcId="{C9D21F57-C59C-4B81-A08C-330CF5E036BE}" destId="{7D23AAC4-54DA-4234-ADE1-47CC8CF9A554}" srcOrd="7" destOrd="0" presId="urn:microsoft.com/office/officeart/2008/layout/LinedList"/>
    <dgm:cxn modelId="{E69BBF97-92D5-4446-906F-987A8CFBCFD4}" type="presParOf" srcId="{7D23AAC4-54DA-4234-ADE1-47CC8CF9A554}" destId="{D91B75FD-5F98-4991-A75A-342D40CCEAC5}" srcOrd="0" destOrd="0" presId="urn:microsoft.com/office/officeart/2008/layout/LinedList"/>
    <dgm:cxn modelId="{E296D8BC-A824-46BF-A448-A5A8FE9C0AD2}" type="presParOf" srcId="{7D23AAC4-54DA-4234-ADE1-47CC8CF9A554}" destId="{818ACC78-DEDE-44E8-B1CE-6E64E4990091}"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9A84C2B-2793-40DB-8123-2DF7CF46D1E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73B70B4-302A-4E77-87B0-D30BB96275FE}">
      <dgm:prSet/>
      <dgm:spPr/>
      <dgm:t>
        <a:bodyPr/>
        <a:lstStyle/>
        <a:p>
          <a:pPr algn="justLow" rtl="1"/>
          <a:r>
            <a:rPr lang="fa-IR" dirty="0" smtClean="0">
              <a:cs typeface="B Zar" pitchFamily="2" charset="-78"/>
            </a:rPr>
            <a:t>در مدل‌های آربیتراژ قیمت اجزای تشکیل‌دهندة دارایی تنها با مدل تعادلی حاصل می‌شود. </a:t>
          </a:r>
          <a:endParaRPr lang="en-US" dirty="0">
            <a:cs typeface="B Zar" pitchFamily="2" charset="-78"/>
          </a:endParaRPr>
        </a:p>
      </dgm:t>
    </dgm:pt>
    <dgm:pt modelId="{C0309F59-16D0-48F3-8235-ADC34D991BB8}" type="parTrans" cxnId="{E7D09C85-D60D-4BE9-B8E8-513607F2C118}">
      <dgm:prSet/>
      <dgm:spPr/>
      <dgm:t>
        <a:bodyPr/>
        <a:lstStyle/>
        <a:p>
          <a:pPr algn="justLow"/>
          <a:endParaRPr lang="en-US">
            <a:cs typeface="B Zar" pitchFamily="2" charset="-78"/>
          </a:endParaRPr>
        </a:p>
      </dgm:t>
    </dgm:pt>
    <dgm:pt modelId="{30DD0A81-8CB6-491D-B411-03747A63246E}" type="sibTrans" cxnId="{E7D09C85-D60D-4BE9-B8E8-513607F2C118}">
      <dgm:prSet/>
      <dgm:spPr/>
      <dgm:t>
        <a:bodyPr/>
        <a:lstStyle/>
        <a:p>
          <a:pPr algn="justLow"/>
          <a:endParaRPr lang="en-US">
            <a:cs typeface="B Zar" pitchFamily="2" charset="-78"/>
          </a:endParaRPr>
        </a:p>
      </dgm:t>
    </dgm:pt>
    <dgm:pt modelId="{C50EACE2-85F7-4D18-B0C8-8CBD5F9C9807}">
      <dgm:prSet/>
      <dgm:spPr/>
      <dgm:t>
        <a:bodyPr/>
        <a:lstStyle/>
        <a:p>
          <a:pPr algn="justLow" rtl="1"/>
          <a:r>
            <a:rPr lang="fa-IR" dirty="0" smtClean="0">
              <a:cs typeface="B Zar" pitchFamily="2" charset="-78"/>
            </a:rPr>
            <a:t>زمانی که قیمت اجزا در دسترس است، رویکرد آربیتراژ به‌لحاظ کاربردی مفیدتر است.</a:t>
          </a:r>
          <a:endParaRPr lang="en-US" dirty="0">
            <a:cs typeface="B Zar" pitchFamily="2" charset="-78"/>
          </a:endParaRPr>
        </a:p>
      </dgm:t>
    </dgm:pt>
    <dgm:pt modelId="{FEE3D749-A84C-48C9-B8A8-04A8840CA9A2}" type="parTrans" cxnId="{4238B535-7BBA-4520-B87F-60BD97DC5361}">
      <dgm:prSet/>
      <dgm:spPr/>
      <dgm:t>
        <a:bodyPr/>
        <a:lstStyle/>
        <a:p>
          <a:pPr algn="justLow"/>
          <a:endParaRPr lang="en-US">
            <a:cs typeface="B Zar" pitchFamily="2" charset="-78"/>
          </a:endParaRPr>
        </a:p>
      </dgm:t>
    </dgm:pt>
    <dgm:pt modelId="{C0ABEB63-6F8B-466A-958A-78643EF470AE}" type="sibTrans" cxnId="{4238B535-7BBA-4520-B87F-60BD97DC5361}">
      <dgm:prSet/>
      <dgm:spPr/>
      <dgm:t>
        <a:bodyPr/>
        <a:lstStyle/>
        <a:p>
          <a:pPr algn="justLow"/>
          <a:endParaRPr lang="en-US">
            <a:cs typeface="B Zar" pitchFamily="2" charset="-78"/>
          </a:endParaRPr>
        </a:p>
      </dgm:t>
    </dgm:pt>
    <dgm:pt modelId="{5E9A3BC1-5F17-461D-8234-26B904220D0E}">
      <dgm:prSet/>
      <dgm:spPr/>
      <dgm:t>
        <a:bodyPr/>
        <a:lstStyle/>
        <a:p>
          <a:pPr algn="justLow" rtl="1"/>
          <a:r>
            <a:rPr lang="fa-IR" dirty="0" smtClean="0">
              <a:cs typeface="B Zar" pitchFamily="2" charset="-78"/>
            </a:rPr>
            <a:t>رویکرد آربیتراژ به‌عنوان رویکرد عمومی قیمت‌گذاری شناخته نمی‌شود، بلکه مدلی مکمل تلقی می‌شود.</a:t>
          </a:r>
          <a:endParaRPr lang="en-US" dirty="0">
            <a:cs typeface="B Zar" pitchFamily="2" charset="-78"/>
          </a:endParaRPr>
        </a:p>
      </dgm:t>
    </dgm:pt>
    <dgm:pt modelId="{221BC6FD-9B52-4327-9D08-0C73BC5A31F8}" type="parTrans" cxnId="{E9E40A66-168E-474F-9C3A-CF89BBC874EA}">
      <dgm:prSet/>
      <dgm:spPr/>
      <dgm:t>
        <a:bodyPr/>
        <a:lstStyle/>
        <a:p>
          <a:pPr algn="justLow"/>
          <a:endParaRPr lang="en-US">
            <a:cs typeface="B Zar" pitchFamily="2" charset="-78"/>
          </a:endParaRPr>
        </a:p>
      </dgm:t>
    </dgm:pt>
    <dgm:pt modelId="{AF67ABAB-51AF-467B-8A99-6B0BFAF79FBA}" type="sibTrans" cxnId="{E9E40A66-168E-474F-9C3A-CF89BBC874EA}">
      <dgm:prSet/>
      <dgm:spPr/>
      <dgm:t>
        <a:bodyPr/>
        <a:lstStyle/>
        <a:p>
          <a:pPr algn="justLow"/>
          <a:endParaRPr lang="en-US">
            <a:cs typeface="B Zar" pitchFamily="2" charset="-78"/>
          </a:endParaRPr>
        </a:p>
      </dgm:t>
    </dgm:pt>
    <dgm:pt modelId="{D18FA317-F342-480C-9FD2-BC37B1849846}">
      <dgm:prSet/>
      <dgm:spPr/>
      <dgm:t>
        <a:bodyPr/>
        <a:lstStyle/>
        <a:p>
          <a:pPr algn="justLow" rtl="1"/>
          <a:r>
            <a:rPr lang="fa-IR" dirty="0" smtClean="0">
              <a:cs typeface="B Zar" pitchFamily="2" charset="-78"/>
            </a:rPr>
            <a:t>مدل آربیتراژ و تعادلی را می‌توان با یکدیگر ترکیب کرد.</a:t>
          </a:r>
          <a:endParaRPr lang="en-US" dirty="0">
            <a:cs typeface="B Zar" pitchFamily="2" charset="-78"/>
          </a:endParaRPr>
        </a:p>
      </dgm:t>
    </dgm:pt>
    <dgm:pt modelId="{46DE6E11-11E7-438F-9DB7-0B9A121D21B6}" type="parTrans" cxnId="{6BA31634-972A-4DBE-B09C-9BD6BD2B684F}">
      <dgm:prSet/>
      <dgm:spPr/>
      <dgm:t>
        <a:bodyPr/>
        <a:lstStyle/>
        <a:p>
          <a:pPr algn="justLow"/>
          <a:endParaRPr lang="en-US">
            <a:cs typeface="B Zar" pitchFamily="2" charset="-78"/>
          </a:endParaRPr>
        </a:p>
      </dgm:t>
    </dgm:pt>
    <dgm:pt modelId="{DA9252DC-22B7-4F08-BA88-ADD66BB4CC6F}" type="sibTrans" cxnId="{6BA31634-972A-4DBE-B09C-9BD6BD2B684F}">
      <dgm:prSet/>
      <dgm:spPr/>
      <dgm:t>
        <a:bodyPr/>
        <a:lstStyle/>
        <a:p>
          <a:pPr algn="justLow"/>
          <a:endParaRPr lang="en-US">
            <a:cs typeface="B Zar" pitchFamily="2" charset="-78"/>
          </a:endParaRPr>
        </a:p>
      </dgm:t>
    </dgm:pt>
    <dgm:pt modelId="{23AB7C63-E428-4D53-8ED7-AA8A5266D28B}" type="pres">
      <dgm:prSet presAssocID="{49A84C2B-2793-40DB-8123-2DF7CF46D1E0}" presName="vert0" presStyleCnt="0">
        <dgm:presLayoutVars>
          <dgm:dir/>
          <dgm:animOne val="branch"/>
          <dgm:animLvl val="lvl"/>
        </dgm:presLayoutVars>
      </dgm:prSet>
      <dgm:spPr/>
      <dgm:t>
        <a:bodyPr/>
        <a:lstStyle/>
        <a:p>
          <a:endParaRPr lang="en-US"/>
        </a:p>
      </dgm:t>
    </dgm:pt>
    <dgm:pt modelId="{09D79FB8-1A28-418C-8419-48EB6231B10F}" type="pres">
      <dgm:prSet presAssocID="{973B70B4-302A-4E77-87B0-D30BB96275FE}" presName="thickLine" presStyleLbl="alignNode1" presStyleIdx="0" presStyleCnt="4"/>
      <dgm:spPr/>
    </dgm:pt>
    <dgm:pt modelId="{5E859CF9-C6AF-4D9E-91EF-D64BC3396AD1}" type="pres">
      <dgm:prSet presAssocID="{973B70B4-302A-4E77-87B0-D30BB96275FE}" presName="horz1" presStyleCnt="0"/>
      <dgm:spPr/>
    </dgm:pt>
    <dgm:pt modelId="{E2FBA1F7-E313-4669-B9BB-4D8532D10A18}" type="pres">
      <dgm:prSet presAssocID="{973B70B4-302A-4E77-87B0-D30BB96275FE}" presName="tx1" presStyleLbl="revTx" presStyleIdx="0" presStyleCnt="4"/>
      <dgm:spPr/>
      <dgm:t>
        <a:bodyPr/>
        <a:lstStyle/>
        <a:p>
          <a:endParaRPr lang="en-US"/>
        </a:p>
      </dgm:t>
    </dgm:pt>
    <dgm:pt modelId="{B439B7D1-C6A1-4A63-AB4B-87E955430C36}" type="pres">
      <dgm:prSet presAssocID="{973B70B4-302A-4E77-87B0-D30BB96275FE}" presName="vert1" presStyleCnt="0"/>
      <dgm:spPr/>
    </dgm:pt>
    <dgm:pt modelId="{0838493D-5549-432B-A622-FCB90EE9C74B}" type="pres">
      <dgm:prSet presAssocID="{C50EACE2-85F7-4D18-B0C8-8CBD5F9C9807}" presName="thickLine" presStyleLbl="alignNode1" presStyleIdx="1" presStyleCnt="4"/>
      <dgm:spPr/>
    </dgm:pt>
    <dgm:pt modelId="{B417130E-E2B2-425E-B9E6-CDAFDEEB4B1B}" type="pres">
      <dgm:prSet presAssocID="{C50EACE2-85F7-4D18-B0C8-8CBD5F9C9807}" presName="horz1" presStyleCnt="0"/>
      <dgm:spPr/>
    </dgm:pt>
    <dgm:pt modelId="{4C5F79FD-8D01-467B-B9DC-AAA1EDF86C16}" type="pres">
      <dgm:prSet presAssocID="{C50EACE2-85F7-4D18-B0C8-8CBD5F9C9807}" presName="tx1" presStyleLbl="revTx" presStyleIdx="1" presStyleCnt="4"/>
      <dgm:spPr/>
      <dgm:t>
        <a:bodyPr/>
        <a:lstStyle/>
        <a:p>
          <a:endParaRPr lang="en-US"/>
        </a:p>
      </dgm:t>
    </dgm:pt>
    <dgm:pt modelId="{9AB9662B-FF87-4EC4-B63C-D9E780C6EA02}" type="pres">
      <dgm:prSet presAssocID="{C50EACE2-85F7-4D18-B0C8-8CBD5F9C9807}" presName="vert1" presStyleCnt="0"/>
      <dgm:spPr/>
    </dgm:pt>
    <dgm:pt modelId="{B29EEDA1-4A07-4812-8947-0FC418F3DEE5}" type="pres">
      <dgm:prSet presAssocID="{5E9A3BC1-5F17-461D-8234-26B904220D0E}" presName="thickLine" presStyleLbl="alignNode1" presStyleIdx="2" presStyleCnt="4"/>
      <dgm:spPr/>
    </dgm:pt>
    <dgm:pt modelId="{078AF7E2-031C-447B-9C93-EB57839F11FB}" type="pres">
      <dgm:prSet presAssocID="{5E9A3BC1-5F17-461D-8234-26B904220D0E}" presName="horz1" presStyleCnt="0"/>
      <dgm:spPr/>
    </dgm:pt>
    <dgm:pt modelId="{1FF24EB5-4CCF-4B2F-9F11-CEE059F8B9DD}" type="pres">
      <dgm:prSet presAssocID="{5E9A3BC1-5F17-461D-8234-26B904220D0E}" presName="tx1" presStyleLbl="revTx" presStyleIdx="2" presStyleCnt="4"/>
      <dgm:spPr/>
      <dgm:t>
        <a:bodyPr/>
        <a:lstStyle/>
        <a:p>
          <a:endParaRPr lang="en-US"/>
        </a:p>
      </dgm:t>
    </dgm:pt>
    <dgm:pt modelId="{9698ED37-0575-4C6D-B43C-08A41EF902FA}" type="pres">
      <dgm:prSet presAssocID="{5E9A3BC1-5F17-461D-8234-26B904220D0E}" presName="vert1" presStyleCnt="0"/>
      <dgm:spPr/>
    </dgm:pt>
    <dgm:pt modelId="{32E5F9F9-22D1-49A9-8BA7-DAB5E982C7CE}" type="pres">
      <dgm:prSet presAssocID="{D18FA317-F342-480C-9FD2-BC37B1849846}" presName="thickLine" presStyleLbl="alignNode1" presStyleIdx="3" presStyleCnt="4"/>
      <dgm:spPr/>
    </dgm:pt>
    <dgm:pt modelId="{3E560562-A7C9-4B9C-A543-FC46A971026D}" type="pres">
      <dgm:prSet presAssocID="{D18FA317-F342-480C-9FD2-BC37B1849846}" presName="horz1" presStyleCnt="0"/>
      <dgm:spPr/>
    </dgm:pt>
    <dgm:pt modelId="{6396627A-CB98-4285-8873-98DBDD060BEB}" type="pres">
      <dgm:prSet presAssocID="{D18FA317-F342-480C-9FD2-BC37B1849846}" presName="tx1" presStyleLbl="revTx" presStyleIdx="3" presStyleCnt="4"/>
      <dgm:spPr/>
      <dgm:t>
        <a:bodyPr/>
        <a:lstStyle/>
        <a:p>
          <a:endParaRPr lang="en-US"/>
        </a:p>
      </dgm:t>
    </dgm:pt>
    <dgm:pt modelId="{6B5285D2-A70C-4BB4-BD32-919540394402}" type="pres">
      <dgm:prSet presAssocID="{D18FA317-F342-480C-9FD2-BC37B1849846}" presName="vert1" presStyleCnt="0"/>
      <dgm:spPr/>
    </dgm:pt>
  </dgm:ptLst>
  <dgm:cxnLst>
    <dgm:cxn modelId="{07C3414A-983B-4A24-9B1C-48292AECB54E}" type="presOf" srcId="{5E9A3BC1-5F17-461D-8234-26B904220D0E}" destId="{1FF24EB5-4CCF-4B2F-9F11-CEE059F8B9DD}" srcOrd="0" destOrd="0" presId="urn:microsoft.com/office/officeart/2008/layout/LinedList"/>
    <dgm:cxn modelId="{950B1390-DC13-40DB-9D6A-8ED4096359CC}" type="presOf" srcId="{49A84C2B-2793-40DB-8123-2DF7CF46D1E0}" destId="{23AB7C63-E428-4D53-8ED7-AA8A5266D28B}" srcOrd="0" destOrd="0" presId="urn:microsoft.com/office/officeart/2008/layout/LinedList"/>
    <dgm:cxn modelId="{665CE319-6340-4B80-B824-C4471EDC73BF}" type="presOf" srcId="{973B70B4-302A-4E77-87B0-D30BB96275FE}" destId="{E2FBA1F7-E313-4669-B9BB-4D8532D10A18}" srcOrd="0" destOrd="0" presId="urn:microsoft.com/office/officeart/2008/layout/LinedList"/>
    <dgm:cxn modelId="{EE407171-EAEA-4125-81C8-BF0C403283E3}" type="presOf" srcId="{D18FA317-F342-480C-9FD2-BC37B1849846}" destId="{6396627A-CB98-4285-8873-98DBDD060BEB}" srcOrd="0" destOrd="0" presId="urn:microsoft.com/office/officeart/2008/layout/LinedList"/>
    <dgm:cxn modelId="{356351E6-FF6C-412E-9B46-E5E445C48060}" type="presOf" srcId="{C50EACE2-85F7-4D18-B0C8-8CBD5F9C9807}" destId="{4C5F79FD-8D01-467B-B9DC-AAA1EDF86C16}" srcOrd="0" destOrd="0" presId="urn:microsoft.com/office/officeart/2008/layout/LinedList"/>
    <dgm:cxn modelId="{E7D09C85-D60D-4BE9-B8E8-513607F2C118}" srcId="{49A84C2B-2793-40DB-8123-2DF7CF46D1E0}" destId="{973B70B4-302A-4E77-87B0-D30BB96275FE}" srcOrd="0" destOrd="0" parTransId="{C0309F59-16D0-48F3-8235-ADC34D991BB8}" sibTransId="{30DD0A81-8CB6-491D-B411-03747A63246E}"/>
    <dgm:cxn modelId="{4238B535-7BBA-4520-B87F-60BD97DC5361}" srcId="{49A84C2B-2793-40DB-8123-2DF7CF46D1E0}" destId="{C50EACE2-85F7-4D18-B0C8-8CBD5F9C9807}" srcOrd="1" destOrd="0" parTransId="{FEE3D749-A84C-48C9-B8A8-04A8840CA9A2}" sibTransId="{C0ABEB63-6F8B-466A-958A-78643EF470AE}"/>
    <dgm:cxn modelId="{E9E40A66-168E-474F-9C3A-CF89BBC874EA}" srcId="{49A84C2B-2793-40DB-8123-2DF7CF46D1E0}" destId="{5E9A3BC1-5F17-461D-8234-26B904220D0E}" srcOrd="2" destOrd="0" parTransId="{221BC6FD-9B52-4327-9D08-0C73BC5A31F8}" sibTransId="{AF67ABAB-51AF-467B-8A99-6B0BFAF79FBA}"/>
    <dgm:cxn modelId="{6BA31634-972A-4DBE-B09C-9BD6BD2B684F}" srcId="{49A84C2B-2793-40DB-8123-2DF7CF46D1E0}" destId="{D18FA317-F342-480C-9FD2-BC37B1849846}" srcOrd="3" destOrd="0" parTransId="{46DE6E11-11E7-438F-9DB7-0B9A121D21B6}" sibTransId="{DA9252DC-22B7-4F08-BA88-ADD66BB4CC6F}"/>
    <dgm:cxn modelId="{C8C7064D-2379-43A5-855C-D66DB6D3359F}" type="presParOf" srcId="{23AB7C63-E428-4D53-8ED7-AA8A5266D28B}" destId="{09D79FB8-1A28-418C-8419-48EB6231B10F}" srcOrd="0" destOrd="0" presId="urn:microsoft.com/office/officeart/2008/layout/LinedList"/>
    <dgm:cxn modelId="{FA093C19-92D8-4445-9741-8C9EC0FCA73B}" type="presParOf" srcId="{23AB7C63-E428-4D53-8ED7-AA8A5266D28B}" destId="{5E859CF9-C6AF-4D9E-91EF-D64BC3396AD1}" srcOrd="1" destOrd="0" presId="urn:microsoft.com/office/officeart/2008/layout/LinedList"/>
    <dgm:cxn modelId="{88024F31-730C-45C5-AB6E-8E9CC04C0550}" type="presParOf" srcId="{5E859CF9-C6AF-4D9E-91EF-D64BC3396AD1}" destId="{E2FBA1F7-E313-4669-B9BB-4D8532D10A18}" srcOrd="0" destOrd="0" presId="urn:microsoft.com/office/officeart/2008/layout/LinedList"/>
    <dgm:cxn modelId="{28482B39-7932-4420-BB65-0417E5F58251}" type="presParOf" srcId="{5E859CF9-C6AF-4D9E-91EF-D64BC3396AD1}" destId="{B439B7D1-C6A1-4A63-AB4B-87E955430C36}" srcOrd="1" destOrd="0" presId="urn:microsoft.com/office/officeart/2008/layout/LinedList"/>
    <dgm:cxn modelId="{DE84D655-A684-48D6-99BD-4BE768C3C4AE}" type="presParOf" srcId="{23AB7C63-E428-4D53-8ED7-AA8A5266D28B}" destId="{0838493D-5549-432B-A622-FCB90EE9C74B}" srcOrd="2" destOrd="0" presId="urn:microsoft.com/office/officeart/2008/layout/LinedList"/>
    <dgm:cxn modelId="{694C11D3-CF77-4E54-B411-4D61481C642D}" type="presParOf" srcId="{23AB7C63-E428-4D53-8ED7-AA8A5266D28B}" destId="{B417130E-E2B2-425E-B9E6-CDAFDEEB4B1B}" srcOrd="3" destOrd="0" presId="urn:microsoft.com/office/officeart/2008/layout/LinedList"/>
    <dgm:cxn modelId="{2B47BF43-276E-4F1F-B4B7-FDC0B5AFDAC5}" type="presParOf" srcId="{B417130E-E2B2-425E-B9E6-CDAFDEEB4B1B}" destId="{4C5F79FD-8D01-467B-B9DC-AAA1EDF86C16}" srcOrd="0" destOrd="0" presId="urn:microsoft.com/office/officeart/2008/layout/LinedList"/>
    <dgm:cxn modelId="{F55FC896-D295-4A95-9F3F-C91AB6301469}" type="presParOf" srcId="{B417130E-E2B2-425E-B9E6-CDAFDEEB4B1B}" destId="{9AB9662B-FF87-4EC4-B63C-D9E780C6EA02}" srcOrd="1" destOrd="0" presId="urn:microsoft.com/office/officeart/2008/layout/LinedList"/>
    <dgm:cxn modelId="{8ECEE669-8597-4C0C-9AD3-0BB1227CDA35}" type="presParOf" srcId="{23AB7C63-E428-4D53-8ED7-AA8A5266D28B}" destId="{B29EEDA1-4A07-4812-8947-0FC418F3DEE5}" srcOrd="4" destOrd="0" presId="urn:microsoft.com/office/officeart/2008/layout/LinedList"/>
    <dgm:cxn modelId="{99AD3AE8-FA34-4687-A499-3BF6C3EAD5B1}" type="presParOf" srcId="{23AB7C63-E428-4D53-8ED7-AA8A5266D28B}" destId="{078AF7E2-031C-447B-9C93-EB57839F11FB}" srcOrd="5" destOrd="0" presId="urn:microsoft.com/office/officeart/2008/layout/LinedList"/>
    <dgm:cxn modelId="{A2960B6A-666D-43B2-9458-6670EF8D0444}" type="presParOf" srcId="{078AF7E2-031C-447B-9C93-EB57839F11FB}" destId="{1FF24EB5-4CCF-4B2F-9F11-CEE059F8B9DD}" srcOrd="0" destOrd="0" presId="urn:microsoft.com/office/officeart/2008/layout/LinedList"/>
    <dgm:cxn modelId="{C0E2E15B-EDE4-4C95-BE8B-9F86A2509CA2}" type="presParOf" srcId="{078AF7E2-031C-447B-9C93-EB57839F11FB}" destId="{9698ED37-0575-4C6D-B43C-08A41EF902FA}" srcOrd="1" destOrd="0" presId="urn:microsoft.com/office/officeart/2008/layout/LinedList"/>
    <dgm:cxn modelId="{7F549D38-CC6F-4628-8469-F449EB5EADEA}" type="presParOf" srcId="{23AB7C63-E428-4D53-8ED7-AA8A5266D28B}" destId="{32E5F9F9-22D1-49A9-8BA7-DAB5E982C7CE}" srcOrd="6" destOrd="0" presId="urn:microsoft.com/office/officeart/2008/layout/LinedList"/>
    <dgm:cxn modelId="{2C31950E-2A6B-4860-907B-C483460CE2C5}" type="presParOf" srcId="{23AB7C63-E428-4D53-8ED7-AA8A5266D28B}" destId="{3E560562-A7C9-4B9C-A543-FC46A971026D}" srcOrd="7" destOrd="0" presId="urn:microsoft.com/office/officeart/2008/layout/LinedList"/>
    <dgm:cxn modelId="{30EDD3D5-E709-4B8E-9959-247E80A0A313}" type="presParOf" srcId="{3E560562-A7C9-4B9C-A543-FC46A971026D}" destId="{6396627A-CB98-4285-8873-98DBDD060BEB}" srcOrd="0" destOrd="0" presId="urn:microsoft.com/office/officeart/2008/layout/LinedList"/>
    <dgm:cxn modelId="{3DAC8D74-4D19-42F0-B7F9-919F67299DBD}" type="presParOf" srcId="{3E560562-A7C9-4B9C-A543-FC46A971026D}" destId="{6B5285D2-A70C-4BB4-BD32-919540394402}"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060107-5C5B-4AD9-8A07-EAD8FC3F388F}" type="doc">
      <dgm:prSet loTypeId="urn:microsoft.com/office/officeart/2005/8/layout/chevron2" loCatId="process" qsTypeId="urn:microsoft.com/office/officeart/2005/8/quickstyle/3d7" qsCatId="3D" csTypeId="urn:microsoft.com/office/officeart/2005/8/colors/accent2_1" csCatId="accent2" phldr="1"/>
      <dgm:spPr/>
      <dgm:t>
        <a:bodyPr/>
        <a:lstStyle/>
        <a:p>
          <a:endParaRPr lang="en-US"/>
        </a:p>
      </dgm:t>
    </dgm:pt>
    <dgm:pt modelId="{FD2CF51A-2CF3-40B5-BAFF-7EBA030522EA}">
      <dgm:prSet custT="1"/>
      <dgm:spPr/>
      <dgm:t>
        <a:bodyPr/>
        <a:lstStyle/>
        <a:p>
          <a:pPr rtl="1"/>
          <a:r>
            <a:rPr lang="fa-IR" sz="3600" b="0" dirty="0" smtClean="0">
              <a:cs typeface="B Zar" pitchFamily="2" charset="-78"/>
            </a:rPr>
            <a:t>رابطۀ عمومی قیمت‌گذاری دارایی</a:t>
          </a:r>
          <a:endParaRPr lang="en-US" sz="3600" b="0" dirty="0">
            <a:cs typeface="B Zar" pitchFamily="2" charset="-78"/>
          </a:endParaRPr>
        </a:p>
      </dgm:t>
    </dgm:pt>
    <dgm:pt modelId="{D78AE009-63D3-48E7-A0CE-D64581DB64A8}" type="parTrans" cxnId="{D2189544-6A36-4C21-9C13-585B56549E14}">
      <dgm:prSet/>
      <dgm:spPr/>
      <dgm:t>
        <a:bodyPr/>
        <a:lstStyle/>
        <a:p>
          <a:endParaRPr lang="en-US"/>
        </a:p>
      </dgm:t>
    </dgm:pt>
    <dgm:pt modelId="{211C5314-4DD9-41F6-8B69-A9D0A3E3D939}" type="sibTrans" cxnId="{D2189544-6A36-4C21-9C13-585B56549E14}">
      <dgm:prSet/>
      <dgm:spPr/>
      <dgm:t>
        <a:bodyPr/>
        <a:lstStyle/>
        <a:p>
          <a:endParaRPr lang="en-US"/>
        </a:p>
      </dgm:t>
    </dgm:pt>
    <dgm:pt modelId="{A640854D-71D8-4A7C-8D1D-763CDB6F606C}">
      <dgm:prSet/>
      <dgm:spPr/>
      <dgm:t>
        <a:bodyPr/>
        <a:lstStyle/>
        <a:p>
          <a:pPr rtl="1"/>
          <a:endParaRPr lang="en-US" dirty="0"/>
        </a:p>
      </dgm:t>
    </dgm:pt>
    <dgm:pt modelId="{BC2F9B19-A583-4CD9-9F18-99415C7B6408}" type="parTrans" cxnId="{1FAA25EB-DAA0-441D-AF66-9700A2BCE15D}">
      <dgm:prSet/>
      <dgm:spPr/>
      <dgm:t>
        <a:bodyPr/>
        <a:lstStyle/>
        <a:p>
          <a:endParaRPr lang="en-US"/>
        </a:p>
      </dgm:t>
    </dgm:pt>
    <dgm:pt modelId="{5044BDDB-AF82-4042-9625-EA39EF2384B3}" type="sibTrans" cxnId="{1FAA25EB-DAA0-441D-AF66-9700A2BCE15D}">
      <dgm:prSet/>
      <dgm:spPr/>
      <dgm:t>
        <a:bodyPr/>
        <a:lstStyle/>
        <a:p>
          <a:endParaRPr lang="en-US"/>
        </a:p>
      </dgm:t>
    </dgm:pt>
    <dgm:pt modelId="{6B9AF49C-1825-49CB-BE28-FAE282F6B102}" type="pres">
      <dgm:prSet presAssocID="{17060107-5C5B-4AD9-8A07-EAD8FC3F388F}" presName="linearFlow" presStyleCnt="0">
        <dgm:presLayoutVars>
          <dgm:dir/>
          <dgm:animLvl val="lvl"/>
          <dgm:resizeHandles val="exact"/>
        </dgm:presLayoutVars>
      </dgm:prSet>
      <dgm:spPr/>
      <dgm:t>
        <a:bodyPr/>
        <a:lstStyle/>
        <a:p>
          <a:endParaRPr lang="en-US"/>
        </a:p>
      </dgm:t>
    </dgm:pt>
    <dgm:pt modelId="{2B92AAC3-578A-4067-B277-53BD273B8464}" type="pres">
      <dgm:prSet presAssocID="{FD2CF51A-2CF3-40B5-BAFF-7EBA030522EA}" presName="composite" presStyleCnt="0"/>
      <dgm:spPr/>
    </dgm:pt>
    <dgm:pt modelId="{53433D89-4668-4CA8-A270-DE01BE8B5F9B}" type="pres">
      <dgm:prSet presAssocID="{FD2CF51A-2CF3-40B5-BAFF-7EBA030522EA}" presName="parentText" presStyleLbl="alignNode1" presStyleIdx="0" presStyleCnt="1">
        <dgm:presLayoutVars>
          <dgm:chMax val="1"/>
          <dgm:bulletEnabled val="1"/>
        </dgm:presLayoutVars>
      </dgm:prSet>
      <dgm:spPr/>
      <dgm:t>
        <a:bodyPr/>
        <a:lstStyle/>
        <a:p>
          <a:endParaRPr lang="en-US"/>
        </a:p>
      </dgm:t>
    </dgm:pt>
    <dgm:pt modelId="{A337C012-35A1-4EBF-A67E-532F7CBCB14A}" type="pres">
      <dgm:prSet presAssocID="{FD2CF51A-2CF3-40B5-BAFF-7EBA030522EA}" presName="descendantText" presStyleLbl="alignAcc1" presStyleIdx="0" presStyleCnt="1">
        <dgm:presLayoutVars>
          <dgm:bulletEnabled val="1"/>
        </dgm:presLayoutVars>
      </dgm:prSet>
      <dgm:spPr/>
      <dgm:t>
        <a:bodyPr/>
        <a:lstStyle/>
        <a:p>
          <a:endParaRPr lang="en-US"/>
        </a:p>
      </dgm:t>
    </dgm:pt>
  </dgm:ptLst>
  <dgm:cxnLst>
    <dgm:cxn modelId="{6BC970D5-F563-4D83-AF3E-D5E0DA93E4D2}" type="presOf" srcId="{17060107-5C5B-4AD9-8A07-EAD8FC3F388F}" destId="{6B9AF49C-1825-49CB-BE28-FAE282F6B102}" srcOrd="0" destOrd="0" presId="urn:microsoft.com/office/officeart/2005/8/layout/chevron2"/>
    <dgm:cxn modelId="{D2189544-6A36-4C21-9C13-585B56549E14}" srcId="{17060107-5C5B-4AD9-8A07-EAD8FC3F388F}" destId="{FD2CF51A-2CF3-40B5-BAFF-7EBA030522EA}" srcOrd="0" destOrd="0" parTransId="{D78AE009-63D3-48E7-A0CE-D64581DB64A8}" sibTransId="{211C5314-4DD9-41F6-8B69-A9D0A3E3D939}"/>
    <dgm:cxn modelId="{45B9A3EA-5271-4140-A514-C137345F4CB0}" type="presOf" srcId="{FD2CF51A-2CF3-40B5-BAFF-7EBA030522EA}" destId="{53433D89-4668-4CA8-A270-DE01BE8B5F9B}" srcOrd="0" destOrd="0" presId="urn:microsoft.com/office/officeart/2005/8/layout/chevron2"/>
    <dgm:cxn modelId="{F200D670-D8F7-47A1-A44D-22CE87FEB87B}" type="presOf" srcId="{A640854D-71D8-4A7C-8D1D-763CDB6F606C}" destId="{A337C012-35A1-4EBF-A67E-532F7CBCB14A}" srcOrd="0" destOrd="0" presId="urn:microsoft.com/office/officeart/2005/8/layout/chevron2"/>
    <dgm:cxn modelId="{1FAA25EB-DAA0-441D-AF66-9700A2BCE15D}" srcId="{FD2CF51A-2CF3-40B5-BAFF-7EBA030522EA}" destId="{A640854D-71D8-4A7C-8D1D-763CDB6F606C}" srcOrd="0" destOrd="0" parTransId="{BC2F9B19-A583-4CD9-9F18-99415C7B6408}" sibTransId="{5044BDDB-AF82-4042-9625-EA39EF2384B3}"/>
    <dgm:cxn modelId="{B6847DD6-9AD9-4924-9F2A-703356BD78B3}" type="presParOf" srcId="{6B9AF49C-1825-49CB-BE28-FAE282F6B102}" destId="{2B92AAC3-578A-4067-B277-53BD273B8464}" srcOrd="0" destOrd="0" presId="urn:microsoft.com/office/officeart/2005/8/layout/chevron2"/>
    <dgm:cxn modelId="{2D84B2AF-F0E3-4270-B585-CE0775D9353E}" type="presParOf" srcId="{2B92AAC3-578A-4067-B277-53BD273B8464}" destId="{53433D89-4668-4CA8-A270-DE01BE8B5F9B}" srcOrd="0" destOrd="0" presId="urn:microsoft.com/office/officeart/2005/8/layout/chevron2"/>
    <dgm:cxn modelId="{7259F96A-AA35-4369-AEBA-C45CDCD61811}" type="presParOf" srcId="{2B92AAC3-578A-4067-B277-53BD273B8464}" destId="{A337C012-35A1-4EBF-A67E-532F7CBCB14A}"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9546B46-451B-4979-A841-A39AEBFF3161}"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97C54528-10AF-4EB5-BD5D-D7849AF01C30}">
      <dgm:prSet/>
      <dgm:spPr/>
      <dgm:t>
        <a:bodyPr/>
        <a:lstStyle/>
        <a:p>
          <a:pPr algn="ctr" rtl="1"/>
          <a:r>
            <a:rPr lang="fa-IR" b="1" smtClean="0">
              <a:cs typeface="B Zar" pitchFamily="2" charset="-78"/>
            </a:rPr>
            <a:t>نرخ تنزیل تعدیل‌شده</a:t>
          </a:r>
          <a:endParaRPr lang="en-US" b="1">
            <a:cs typeface="B Zar" pitchFamily="2" charset="-78"/>
          </a:endParaRPr>
        </a:p>
      </dgm:t>
    </dgm:pt>
    <dgm:pt modelId="{E1FF99A0-00BA-4A95-86FA-0D4552B8CF59}" type="parTrans" cxnId="{CA1089C0-A3BF-4B5C-B102-FD9B2D322DB7}">
      <dgm:prSet/>
      <dgm:spPr/>
      <dgm:t>
        <a:bodyPr/>
        <a:lstStyle/>
        <a:p>
          <a:endParaRPr lang="en-US"/>
        </a:p>
      </dgm:t>
    </dgm:pt>
    <dgm:pt modelId="{7A43AEBB-FF69-42A1-A492-FFCA6C511D76}" type="sibTrans" cxnId="{CA1089C0-A3BF-4B5C-B102-FD9B2D322DB7}">
      <dgm:prSet/>
      <dgm:spPr/>
      <dgm:t>
        <a:bodyPr/>
        <a:lstStyle/>
        <a:p>
          <a:endParaRPr lang="en-US"/>
        </a:p>
      </dgm:t>
    </dgm:pt>
    <dgm:pt modelId="{FA002B4C-6B62-44CC-9794-000506393081}">
      <dgm:prSet/>
      <dgm:spPr/>
      <dgm:t>
        <a:bodyPr/>
        <a:lstStyle/>
        <a:p>
          <a:pPr rtl="0"/>
          <a:r>
            <a:rPr lang="en-US" smtClean="0"/>
            <a:t>adjusted discount rate</a:t>
          </a:r>
          <a:endParaRPr lang="en-US"/>
        </a:p>
      </dgm:t>
    </dgm:pt>
    <dgm:pt modelId="{5D02B34D-62A2-4A97-BF35-74F8D6910D2A}" type="parTrans" cxnId="{459D2B52-F3CF-4C66-B986-A8DB64DE86A1}">
      <dgm:prSet/>
      <dgm:spPr/>
      <dgm:t>
        <a:bodyPr/>
        <a:lstStyle/>
        <a:p>
          <a:endParaRPr lang="en-US"/>
        </a:p>
      </dgm:t>
    </dgm:pt>
    <dgm:pt modelId="{4E3176F7-8A19-49FB-A190-9262FEDEE983}" type="sibTrans" cxnId="{459D2B52-F3CF-4C66-B986-A8DB64DE86A1}">
      <dgm:prSet/>
      <dgm:spPr/>
      <dgm:t>
        <a:bodyPr/>
        <a:lstStyle/>
        <a:p>
          <a:endParaRPr lang="en-US"/>
        </a:p>
      </dgm:t>
    </dgm:pt>
    <dgm:pt modelId="{0AAD1261-27A9-4632-84C6-1B2271A9051F}">
      <dgm:prSet/>
      <dgm:spPr/>
      <dgm:t>
        <a:bodyPr/>
        <a:lstStyle/>
        <a:p>
          <a:pPr algn="ctr" rtl="1"/>
          <a:r>
            <a:rPr lang="fa-IR" b="1" smtClean="0">
              <a:cs typeface="B Zar" pitchFamily="2" charset="-78"/>
            </a:rPr>
            <a:t>معادل مطمئن</a:t>
          </a:r>
          <a:endParaRPr lang="en-US" b="1">
            <a:cs typeface="B Zar" pitchFamily="2" charset="-78"/>
          </a:endParaRPr>
        </a:p>
      </dgm:t>
    </dgm:pt>
    <dgm:pt modelId="{2747F7EE-8008-403C-99B8-F220CE8F4B5F}" type="parTrans" cxnId="{6E60781F-F962-465C-BA66-2954B3D4A6B7}">
      <dgm:prSet/>
      <dgm:spPr/>
      <dgm:t>
        <a:bodyPr/>
        <a:lstStyle/>
        <a:p>
          <a:endParaRPr lang="en-US"/>
        </a:p>
      </dgm:t>
    </dgm:pt>
    <dgm:pt modelId="{D11D6DFB-282F-4837-95E7-92651DEFB77F}" type="sibTrans" cxnId="{6E60781F-F962-465C-BA66-2954B3D4A6B7}">
      <dgm:prSet/>
      <dgm:spPr/>
      <dgm:t>
        <a:bodyPr/>
        <a:lstStyle/>
        <a:p>
          <a:endParaRPr lang="en-US"/>
        </a:p>
      </dgm:t>
    </dgm:pt>
    <dgm:pt modelId="{C7E2D6B4-4443-4ED5-B449-E583E50579E0}">
      <dgm:prSet/>
      <dgm:spPr/>
      <dgm:t>
        <a:bodyPr/>
        <a:lstStyle/>
        <a:p>
          <a:pPr rtl="0"/>
          <a:r>
            <a:rPr lang="en-US" smtClean="0"/>
            <a:t>certainty equivalent</a:t>
          </a:r>
          <a:endParaRPr lang="en-US"/>
        </a:p>
      </dgm:t>
    </dgm:pt>
    <dgm:pt modelId="{B76D3F6A-6E70-459F-B23C-B9A536FF61F9}" type="parTrans" cxnId="{37B6AAD3-E04C-4E0F-87D4-6D7F0A7BDA17}">
      <dgm:prSet/>
      <dgm:spPr/>
      <dgm:t>
        <a:bodyPr/>
        <a:lstStyle/>
        <a:p>
          <a:endParaRPr lang="en-US"/>
        </a:p>
      </dgm:t>
    </dgm:pt>
    <dgm:pt modelId="{4720F08A-173F-4D8D-B5E4-2F608FB36102}" type="sibTrans" cxnId="{37B6AAD3-E04C-4E0F-87D4-6D7F0A7BDA17}">
      <dgm:prSet/>
      <dgm:spPr/>
      <dgm:t>
        <a:bodyPr/>
        <a:lstStyle/>
        <a:p>
          <a:endParaRPr lang="en-US"/>
        </a:p>
      </dgm:t>
    </dgm:pt>
    <dgm:pt modelId="{5C86CF0F-9D87-4E19-AE8A-00CA492B2FF5}">
      <dgm:prSet/>
      <dgm:spPr/>
      <dgm:t>
        <a:bodyPr/>
        <a:lstStyle/>
        <a:p>
          <a:pPr algn="ctr" rtl="1"/>
          <a:r>
            <a:rPr lang="fa-IR" b="1" dirty="0" smtClean="0">
              <a:cs typeface="B Zar" pitchFamily="2" charset="-78"/>
            </a:rPr>
            <a:t>توزیع احتمال تعدیل‌یافتة جریان‌های نقدی</a:t>
          </a:r>
          <a:endParaRPr lang="en-US" b="1" dirty="0">
            <a:cs typeface="B Zar" pitchFamily="2" charset="-78"/>
          </a:endParaRPr>
        </a:p>
      </dgm:t>
    </dgm:pt>
    <dgm:pt modelId="{954037D9-ED92-4884-906B-EEC0B7D7F1EE}" type="parTrans" cxnId="{A2A1C9FF-41E1-4D57-9FFD-136F9BC8E078}">
      <dgm:prSet/>
      <dgm:spPr/>
      <dgm:t>
        <a:bodyPr/>
        <a:lstStyle/>
        <a:p>
          <a:endParaRPr lang="en-US"/>
        </a:p>
      </dgm:t>
    </dgm:pt>
    <dgm:pt modelId="{8C639BF0-0427-41E2-8513-38EE2192C4A1}" type="sibTrans" cxnId="{A2A1C9FF-41E1-4D57-9FFD-136F9BC8E078}">
      <dgm:prSet/>
      <dgm:spPr/>
      <dgm:t>
        <a:bodyPr/>
        <a:lstStyle/>
        <a:p>
          <a:endParaRPr lang="en-US"/>
        </a:p>
      </dgm:t>
    </dgm:pt>
    <dgm:pt modelId="{26C2EB81-F1F7-46CE-8580-DD8EEFBA52BD}">
      <dgm:prSet/>
      <dgm:spPr/>
      <dgm:t>
        <a:bodyPr/>
        <a:lstStyle/>
        <a:p>
          <a:pPr rtl="0"/>
          <a:r>
            <a:rPr lang="en-US" smtClean="0"/>
            <a:t>modified probability distribution of expected cash flows</a:t>
          </a:r>
          <a:endParaRPr lang="en-US"/>
        </a:p>
      </dgm:t>
    </dgm:pt>
    <dgm:pt modelId="{B6924681-82D2-48AC-A083-17423F86E8D8}" type="parTrans" cxnId="{0F166CFC-EFF2-4B18-8D3B-04FED8013698}">
      <dgm:prSet/>
      <dgm:spPr/>
      <dgm:t>
        <a:bodyPr/>
        <a:lstStyle/>
        <a:p>
          <a:endParaRPr lang="en-US"/>
        </a:p>
      </dgm:t>
    </dgm:pt>
    <dgm:pt modelId="{283D866E-643F-4B6C-9EBE-C863D4FEA3EE}" type="sibTrans" cxnId="{0F166CFC-EFF2-4B18-8D3B-04FED8013698}">
      <dgm:prSet/>
      <dgm:spPr/>
      <dgm:t>
        <a:bodyPr/>
        <a:lstStyle/>
        <a:p>
          <a:endParaRPr lang="en-US"/>
        </a:p>
      </dgm:t>
    </dgm:pt>
    <dgm:pt modelId="{7AE192DE-3CD0-485E-BEFF-325A1D3DA865}">
      <dgm:prSet/>
      <dgm:spPr/>
      <dgm:t>
        <a:bodyPr/>
        <a:lstStyle/>
        <a:p>
          <a:pPr algn="ctr" rtl="1"/>
          <a:r>
            <a:rPr lang="fa-IR" b="1" dirty="0" smtClean="0">
              <a:cs typeface="B Zar" pitchFamily="2" charset="-78"/>
            </a:rPr>
            <a:t>قیمت حالت</a:t>
          </a:r>
          <a:endParaRPr lang="en-US" b="1" dirty="0">
            <a:cs typeface="B Zar" pitchFamily="2" charset="-78"/>
          </a:endParaRPr>
        </a:p>
      </dgm:t>
    </dgm:pt>
    <dgm:pt modelId="{759AD605-B1D5-4642-A123-2C8713BBBE71}" type="parTrans" cxnId="{8A8B077A-8007-482F-B956-B366B9F2CFD7}">
      <dgm:prSet/>
      <dgm:spPr/>
      <dgm:t>
        <a:bodyPr/>
        <a:lstStyle/>
        <a:p>
          <a:endParaRPr lang="en-US"/>
        </a:p>
      </dgm:t>
    </dgm:pt>
    <dgm:pt modelId="{51F14D6F-77B1-4EC4-844B-6F3E523F303F}" type="sibTrans" cxnId="{8A8B077A-8007-482F-B956-B366B9F2CFD7}">
      <dgm:prSet/>
      <dgm:spPr/>
      <dgm:t>
        <a:bodyPr/>
        <a:lstStyle/>
        <a:p>
          <a:endParaRPr lang="en-US"/>
        </a:p>
      </dgm:t>
    </dgm:pt>
    <dgm:pt modelId="{5652A549-EE99-4768-8F91-362E9939B505}">
      <dgm:prSet/>
      <dgm:spPr/>
      <dgm:t>
        <a:bodyPr/>
        <a:lstStyle/>
        <a:p>
          <a:pPr rtl="0"/>
          <a:r>
            <a:rPr lang="en-US" smtClean="0"/>
            <a:t>state price</a:t>
          </a:r>
          <a:endParaRPr lang="en-US"/>
        </a:p>
      </dgm:t>
    </dgm:pt>
    <dgm:pt modelId="{CBC86401-F95F-424A-BC50-0927AC542391}" type="parTrans" cxnId="{E30F4919-0DDA-449F-9B6F-EB0490C66DE0}">
      <dgm:prSet/>
      <dgm:spPr/>
      <dgm:t>
        <a:bodyPr/>
        <a:lstStyle/>
        <a:p>
          <a:endParaRPr lang="en-US"/>
        </a:p>
      </dgm:t>
    </dgm:pt>
    <dgm:pt modelId="{6E3270EE-CB75-4A46-9153-847905AAAE39}" type="sibTrans" cxnId="{E30F4919-0DDA-449F-9B6F-EB0490C66DE0}">
      <dgm:prSet/>
      <dgm:spPr/>
      <dgm:t>
        <a:bodyPr/>
        <a:lstStyle/>
        <a:p>
          <a:endParaRPr lang="en-US"/>
        </a:p>
      </dgm:t>
    </dgm:pt>
    <dgm:pt modelId="{AF086F5F-0740-4767-948C-27A1BE80F084}" type="pres">
      <dgm:prSet presAssocID="{39546B46-451B-4979-A841-A39AEBFF3161}" presName="linear" presStyleCnt="0">
        <dgm:presLayoutVars>
          <dgm:dir/>
          <dgm:animLvl val="lvl"/>
          <dgm:resizeHandles val="exact"/>
        </dgm:presLayoutVars>
      </dgm:prSet>
      <dgm:spPr/>
      <dgm:t>
        <a:bodyPr/>
        <a:lstStyle/>
        <a:p>
          <a:endParaRPr lang="en-US"/>
        </a:p>
      </dgm:t>
    </dgm:pt>
    <dgm:pt modelId="{D108C366-40D1-4C92-BEDC-055EF28614D2}" type="pres">
      <dgm:prSet presAssocID="{97C54528-10AF-4EB5-BD5D-D7849AF01C30}" presName="parentLin" presStyleCnt="0"/>
      <dgm:spPr/>
    </dgm:pt>
    <dgm:pt modelId="{113BA6F3-06AD-4992-B4B6-C57D1DB0CF61}" type="pres">
      <dgm:prSet presAssocID="{97C54528-10AF-4EB5-BD5D-D7849AF01C30}" presName="parentLeftMargin" presStyleLbl="node1" presStyleIdx="0" presStyleCnt="4"/>
      <dgm:spPr/>
      <dgm:t>
        <a:bodyPr/>
        <a:lstStyle/>
        <a:p>
          <a:endParaRPr lang="en-US"/>
        </a:p>
      </dgm:t>
    </dgm:pt>
    <dgm:pt modelId="{EC629C52-6787-436E-BECA-A09833DD7EAC}" type="pres">
      <dgm:prSet presAssocID="{97C54528-10AF-4EB5-BD5D-D7849AF01C30}" presName="parentText" presStyleLbl="node1" presStyleIdx="0" presStyleCnt="4">
        <dgm:presLayoutVars>
          <dgm:chMax val="0"/>
          <dgm:bulletEnabled val="1"/>
        </dgm:presLayoutVars>
      </dgm:prSet>
      <dgm:spPr/>
      <dgm:t>
        <a:bodyPr/>
        <a:lstStyle/>
        <a:p>
          <a:endParaRPr lang="en-US"/>
        </a:p>
      </dgm:t>
    </dgm:pt>
    <dgm:pt modelId="{6A9198A7-D7ED-4062-BDA5-5C72C9857A7B}" type="pres">
      <dgm:prSet presAssocID="{97C54528-10AF-4EB5-BD5D-D7849AF01C30}" presName="negativeSpace" presStyleCnt="0"/>
      <dgm:spPr/>
    </dgm:pt>
    <dgm:pt modelId="{E970FA57-E4A0-4BF5-97CF-B5CEC700A5ED}" type="pres">
      <dgm:prSet presAssocID="{97C54528-10AF-4EB5-BD5D-D7849AF01C30}" presName="childText" presStyleLbl="conFgAcc1" presStyleIdx="0" presStyleCnt="4">
        <dgm:presLayoutVars>
          <dgm:bulletEnabled val="1"/>
        </dgm:presLayoutVars>
      </dgm:prSet>
      <dgm:spPr/>
      <dgm:t>
        <a:bodyPr/>
        <a:lstStyle/>
        <a:p>
          <a:endParaRPr lang="en-US"/>
        </a:p>
      </dgm:t>
    </dgm:pt>
    <dgm:pt modelId="{1FE7A532-4601-4FB7-8BC4-7005751EA957}" type="pres">
      <dgm:prSet presAssocID="{7A43AEBB-FF69-42A1-A492-FFCA6C511D76}" presName="spaceBetweenRectangles" presStyleCnt="0"/>
      <dgm:spPr/>
    </dgm:pt>
    <dgm:pt modelId="{90A321B4-FC2B-4311-8FAB-ADA22C6F6DEB}" type="pres">
      <dgm:prSet presAssocID="{0AAD1261-27A9-4632-84C6-1B2271A9051F}" presName="parentLin" presStyleCnt="0"/>
      <dgm:spPr/>
    </dgm:pt>
    <dgm:pt modelId="{18D6759E-4804-4E1B-AC61-91C2022F59B4}" type="pres">
      <dgm:prSet presAssocID="{0AAD1261-27A9-4632-84C6-1B2271A9051F}" presName="parentLeftMargin" presStyleLbl="node1" presStyleIdx="0" presStyleCnt="4"/>
      <dgm:spPr/>
      <dgm:t>
        <a:bodyPr/>
        <a:lstStyle/>
        <a:p>
          <a:endParaRPr lang="en-US"/>
        </a:p>
      </dgm:t>
    </dgm:pt>
    <dgm:pt modelId="{7787CD61-9777-4047-984E-13A2D54CD6C3}" type="pres">
      <dgm:prSet presAssocID="{0AAD1261-27A9-4632-84C6-1B2271A9051F}" presName="parentText" presStyleLbl="node1" presStyleIdx="1" presStyleCnt="4">
        <dgm:presLayoutVars>
          <dgm:chMax val="0"/>
          <dgm:bulletEnabled val="1"/>
        </dgm:presLayoutVars>
      </dgm:prSet>
      <dgm:spPr/>
      <dgm:t>
        <a:bodyPr/>
        <a:lstStyle/>
        <a:p>
          <a:endParaRPr lang="en-US"/>
        </a:p>
      </dgm:t>
    </dgm:pt>
    <dgm:pt modelId="{61560599-E8D7-45DC-A98F-D8C812BF6646}" type="pres">
      <dgm:prSet presAssocID="{0AAD1261-27A9-4632-84C6-1B2271A9051F}" presName="negativeSpace" presStyleCnt="0"/>
      <dgm:spPr/>
    </dgm:pt>
    <dgm:pt modelId="{948344B2-8CC6-4B56-8A21-91F49F35594E}" type="pres">
      <dgm:prSet presAssocID="{0AAD1261-27A9-4632-84C6-1B2271A9051F}" presName="childText" presStyleLbl="conFgAcc1" presStyleIdx="1" presStyleCnt="4">
        <dgm:presLayoutVars>
          <dgm:bulletEnabled val="1"/>
        </dgm:presLayoutVars>
      </dgm:prSet>
      <dgm:spPr/>
      <dgm:t>
        <a:bodyPr/>
        <a:lstStyle/>
        <a:p>
          <a:endParaRPr lang="en-US"/>
        </a:p>
      </dgm:t>
    </dgm:pt>
    <dgm:pt modelId="{137A2FC8-EECB-4F29-9D41-4689ED991551}" type="pres">
      <dgm:prSet presAssocID="{D11D6DFB-282F-4837-95E7-92651DEFB77F}" presName="spaceBetweenRectangles" presStyleCnt="0"/>
      <dgm:spPr/>
    </dgm:pt>
    <dgm:pt modelId="{771B5AC9-73BB-41F4-96EC-F3195F5AC367}" type="pres">
      <dgm:prSet presAssocID="{5C86CF0F-9D87-4E19-AE8A-00CA492B2FF5}" presName="parentLin" presStyleCnt="0"/>
      <dgm:spPr/>
    </dgm:pt>
    <dgm:pt modelId="{64F14EA5-9E2A-4E1E-ABC7-0DE072F01826}" type="pres">
      <dgm:prSet presAssocID="{5C86CF0F-9D87-4E19-AE8A-00CA492B2FF5}" presName="parentLeftMargin" presStyleLbl="node1" presStyleIdx="1" presStyleCnt="4"/>
      <dgm:spPr/>
      <dgm:t>
        <a:bodyPr/>
        <a:lstStyle/>
        <a:p>
          <a:endParaRPr lang="en-US"/>
        </a:p>
      </dgm:t>
    </dgm:pt>
    <dgm:pt modelId="{4D92E63A-65D5-4905-9CC8-FF30D0A81D1C}" type="pres">
      <dgm:prSet presAssocID="{5C86CF0F-9D87-4E19-AE8A-00CA492B2FF5}" presName="parentText" presStyleLbl="node1" presStyleIdx="2" presStyleCnt="4">
        <dgm:presLayoutVars>
          <dgm:chMax val="0"/>
          <dgm:bulletEnabled val="1"/>
        </dgm:presLayoutVars>
      </dgm:prSet>
      <dgm:spPr/>
      <dgm:t>
        <a:bodyPr/>
        <a:lstStyle/>
        <a:p>
          <a:endParaRPr lang="en-US"/>
        </a:p>
      </dgm:t>
    </dgm:pt>
    <dgm:pt modelId="{C9F64CA2-700F-497B-A290-673B1A6BCDE8}" type="pres">
      <dgm:prSet presAssocID="{5C86CF0F-9D87-4E19-AE8A-00CA492B2FF5}" presName="negativeSpace" presStyleCnt="0"/>
      <dgm:spPr/>
    </dgm:pt>
    <dgm:pt modelId="{8EDEF35E-AD62-48F3-9D68-63B3F6E4D7E2}" type="pres">
      <dgm:prSet presAssocID="{5C86CF0F-9D87-4E19-AE8A-00CA492B2FF5}" presName="childText" presStyleLbl="conFgAcc1" presStyleIdx="2" presStyleCnt="4">
        <dgm:presLayoutVars>
          <dgm:bulletEnabled val="1"/>
        </dgm:presLayoutVars>
      </dgm:prSet>
      <dgm:spPr/>
      <dgm:t>
        <a:bodyPr/>
        <a:lstStyle/>
        <a:p>
          <a:endParaRPr lang="en-US"/>
        </a:p>
      </dgm:t>
    </dgm:pt>
    <dgm:pt modelId="{3B01C8A1-9272-412B-9E25-209F0F51C294}" type="pres">
      <dgm:prSet presAssocID="{8C639BF0-0427-41E2-8513-38EE2192C4A1}" presName="spaceBetweenRectangles" presStyleCnt="0"/>
      <dgm:spPr/>
    </dgm:pt>
    <dgm:pt modelId="{4503A134-89AF-40C1-B4A4-F24B0882B662}" type="pres">
      <dgm:prSet presAssocID="{7AE192DE-3CD0-485E-BEFF-325A1D3DA865}" presName="parentLin" presStyleCnt="0"/>
      <dgm:spPr/>
    </dgm:pt>
    <dgm:pt modelId="{BDD07181-BB9B-4223-A2C6-90509E54F544}" type="pres">
      <dgm:prSet presAssocID="{7AE192DE-3CD0-485E-BEFF-325A1D3DA865}" presName="parentLeftMargin" presStyleLbl="node1" presStyleIdx="2" presStyleCnt="4"/>
      <dgm:spPr/>
      <dgm:t>
        <a:bodyPr/>
        <a:lstStyle/>
        <a:p>
          <a:endParaRPr lang="en-US"/>
        </a:p>
      </dgm:t>
    </dgm:pt>
    <dgm:pt modelId="{956CF9D5-9847-4352-80CA-7703E46F5D8D}" type="pres">
      <dgm:prSet presAssocID="{7AE192DE-3CD0-485E-BEFF-325A1D3DA865}" presName="parentText" presStyleLbl="node1" presStyleIdx="3" presStyleCnt="4">
        <dgm:presLayoutVars>
          <dgm:chMax val="0"/>
          <dgm:bulletEnabled val="1"/>
        </dgm:presLayoutVars>
      </dgm:prSet>
      <dgm:spPr/>
      <dgm:t>
        <a:bodyPr/>
        <a:lstStyle/>
        <a:p>
          <a:endParaRPr lang="en-US"/>
        </a:p>
      </dgm:t>
    </dgm:pt>
    <dgm:pt modelId="{DDAF69BB-A073-46B3-A90A-199B8F394BD5}" type="pres">
      <dgm:prSet presAssocID="{7AE192DE-3CD0-485E-BEFF-325A1D3DA865}" presName="negativeSpace" presStyleCnt="0"/>
      <dgm:spPr/>
    </dgm:pt>
    <dgm:pt modelId="{D0900D78-AC8F-4C0C-98A5-BE979934177A}" type="pres">
      <dgm:prSet presAssocID="{7AE192DE-3CD0-485E-BEFF-325A1D3DA865}" presName="childText" presStyleLbl="conFgAcc1" presStyleIdx="3" presStyleCnt="4">
        <dgm:presLayoutVars>
          <dgm:bulletEnabled val="1"/>
        </dgm:presLayoutVars>
      </dgm:prSet>
      <dgm:spPr/>
      <dgm:t>
        <a:bodyPr/>
        <a:lstStyle/>
        <a:p>
          <a:endParaRPr lang="en-US"/>
        </a:p>
      </dgm:t>
    </dgm:pt>
  </dgm:ptLst>
  <dgm:cxnLst>
    <dgm:cxn modelId="{0F166CFC-EFF2-4B18-8D3B-04FED8013698}" srcId="{5C86CF0F-9D87-4E19-AE8A-00CA492B2FF5}" destId="{26C2EB81-F1F7-46CE-8580-DD8EEFBA52BD}" srcOrd="0" destOrd="0" parTransId="{B6924681-82D2-48AC-A083-17423F86E8D8}" sibTransId="{283D866E-643F-4B6C-9EBE-C863D4FEA3EE}"/>
    <dgm:cxn modelId="{3BBC800C-921D-496B-B432-DF90A136E860}" type="presOf" srcId="{5C86CF0F-9D87-4E19-AE8A-00CA492B2FF5}" destId="{4D92E63A-65D5-4905-9CC8-FF30D0A81D1C}" srcOrd="1" destOrd="0" presId="urn:microsoft.com/office/officeart/2005/8/layout/list1"/>
    <dgm:cxn modelId="{6E60781F-F962-465C-BA66-2954B3D4A6B7}" srcId="{39546B46-451B-4979-A841-A39AEBFF3161}" destId="{0AAD1261-27A9-4632-84C6-1B2271A9051F}" srcOrd="1" destOrd="0" parTransId="{2747F7EE-8008-403C-99B8-F220CE8F4B5F}" sibTransId="{D11D6DFB-282F-4837-95E7-92651DEFB77F}"/>
    <dgm:cxn modelId="{41B15D0F-6630-4129-9A89-9957307ED546}" type="presOf" srcId="{97C54528-10AF-4EB5-BD5D-D7849AF01C30}" destId="{EC629C52-6787-436E-BECA-A09833DD7EAC}" srcOrd="1" destOrd="0" presId="urn:microsoft.com/office/officeart/2005/8/layout/list1"/>
    <dgm:cxn modelId="{A2A1C9FF-41E1-4D57-9FFD-136F9BC8E078}" srcId="{39546B46-451B-4979-A841-A39AEBFF3161}" destId="{5C86CF0F-9D87-4E19-AE8A-00CA492B2FF5}" srcOrd="2" destOrd="0" parTransId="{954037D9-ED92-4884-906B-EEC0B7D7F1EE}" sibTransId="{8C639BF0-0427-41E2-8513-38EE2192C4A1}"/>
    <dgm:cxn modelId="{2883A523-222A-4416-9DA0-7EF651BE2ED9}" type="presOf" srcId="{7AE192DE-3CD0-485E-BEFF-325A1D3DA865}" destId="{BDD07181-BB9B-4223-A2C6-90509E54F544}" srcOrd="0" destOrd="0" presId="urn:microsoft.com/office/officeart/2005/8/layout/list1"/>
    <dgm:cxn modelId="{7E844419-5420-412A-BE64-9B727B32BDE2}" type="presOf" srcId="{0AAD1261-27A9-4632-84C6-1B2271A9051F}" destId="{7787CD61-9777-4047-984E-13A2D54CD6C3}" srcOrd="1" destOrd="0" presId="urn:microsoft.com/office/officeart/2005/8/layout/list1"/>
    <dgm:cxn modelId="{459D2B52-F3CF-4C66-B986-A8DB64DE86A1}" srcId="{97C54528-10AF-4EB5-BD5D-D7849AF01C30}" destId="{FA002B4C-6B62-44CC-9794-000506393081}" srcOrd="0" destOrd="0" parTransId="{5D02B34D-62A2-4A97-BF35-74F8D6910D2A}" sibTransId="{4E3176F7-8A19-49FB-A190-9262FEDEE983}"/>
    <dgm:cxn modelId="{8A8B077A-8007-482F-B956-B366B9F2CFD7}" srcId="{39546B46-451B-4979-A841-A39AEBFF3161}" destId="{7AE192DE-3CD0-485E-BEFF-325A1D3DA865}" srcOrd="3" destOrd="0" parTransId="{759AD605-B1D5-4642-A123-2C8713BBBE71}" sibTransId="{51F14D6F-77B1-4EC4-844B-6F3E523F303F}"/>
    <dgm:cxn modelId="{E30F4919-0DDA-449F-9B6F-EB0490C66DE0}" srcId="{7AE192DE-3CD0-485E-BEFF-325A1D3DA865}" destId="{5652A549-EE99-4768-8F91-362E9939B505}" srcOrd="0" destOrd="0" parTransId="{CBC86401-F95F-424A-BC50-0927AC542391}" sibTransId="{6E3270EE-CB75-4A46-9153-847905AAAE39}"/>
    <dgm:cxn modelId="{B134C91D-3456-4719-B756-49E6B46B524C}" type="presOf" srcId="{97C54528-10AF-4EB5-BD5D-D7849AF01C30}" destId="{113BA6F3-06AD-4992-B4B6-C57D1DB0CF61}" srcOrd="0" destOrd="0" presId="urn:microsoft.com/office/officeart/2005/8/layout/list1"/>
    <dgm:cxn modelId="{69A91538-5C1E-404B-8DC9-9CE76F950320}" type="presOf" srcId="{39546B46-451B-4979-A841-A39AEBFF3161}" destId="{AF086F5F-0740-4767-948C-27A1BE80F084}" srcOrd="0" destOrd="0" presId="urn:microsoft.com/office/officeart/2005/8/layout/list1"/>
    <dgm:cxn modelId="{FE739666-1227-4462-B32E-78C89CB04000}" type="presOf" srcId="{0AAD1261-27A9-4632-84C6-1B2271A9051F}" destId="{18D6759E-4804-4E1B-AC61-91C2022F59B4}" srcOrd="0" destOrd="0" presId="urn:microsoft.com/office/officeart/2005/8/layout/list1"/>
    <dgm:cxn modelId="{67F49152-8A4B-4268-B57C-C1C1529CC129}" type="presOf" srcId="{5C86CF0F-9D87-4E19-AE8A-00CA492B2FF5}" destId="{64F14EA5-9E2A-4E1E-ABC7-0DE072F01826}" srcOrd="0" destOrd="0" presId="urn:microsoft.com/office/officeart/2005/8/layout/list1"/>
    <dgm:cxn modelId="{F79AA81E-11BF-493F-92E6-16CF73C07C72}" type="presOf" srcId="{7AE192DE-3CD0-485E-BEFF-325A1D3DA865}" destId="{956CF9D5-9847-4352-80CA-7703E46F5D8D}" srcOrd="1" destOrd="0" presId="urn:microsoft.com/office/officeart/2005/8/layout/list1"/>
    <dgm:cxn modelId="{5D743BD2-4C4C-4B6C-8A82-D5C1ECF029B1}" type="presOf" srcId="{FA002B4C-6B62-44CC-9794-000506393081}" destId="{E970FA57-E4A0-4BF5-97CF-B5CEC700A5ED}" srcOrd="0" destOrd="0" presId="urn:microsoft.com/office/officeart/2005/8/layout/list1"/>
    <dgm:cxn modelId="{59D2AA61-BFA2-4370-B99F-4FBF26951315}" type="presOf" srcId="{5652A549-EE99-4768-8F91-362E9939B505}" destId="{D0900D78-AC8F-4C0C-98A5-BE979934177A}" srcOrd="0" destOrd="0" presId="urn:microsoft.com/office/officeart/2005/8/layout/list1"/>
    <dgm:cxn modelId="{CB296F93-4EBC-4CE5-B408-EA19C464B88C}" type="presOf" srcId="{C7E2D6B4-4443-4ED5-B449-E583E50579E0}" destId="{948344B2-8CC6-4B56-8A21-91F49F35594E}" srcOrd="0" destOrd="0" presId="urn:microsoft.com/office/officeart/2005/8/layout/list1"/>
    <dgm:cxn modelId="{CA1089C0-A3BF-4B5C-B102-FD9B2D322DB7}" srcId="{39546B46-451B-4979-A841-A39AEBFF3161}" destId="{97C54528-10AF-4EB5-BD5D-D7849AF01C30}" srcOrd="0" destOrd="0" parTransId="{E1FF99A0-00BA-4A95-86FA-0D4552B8CF59}" sibTransId="{7A43AEBB-FF69-42A1-A492-FFCA6C511D76}"/>
    <dgm:cxn modelId="{FF97B834-5297-408F-BE79-63AF257FE33E}" type="presOf" srcId="{26C2EB81-F1F7-46CE-8580-DD8EEFBA52BD}" destId="{8EDEF35E-AD62-48F3-9D68-63B3F6E4D7E2}" srcOrd="0" destOrd="0" presId="urn:microsoft.com/office/officeart/2005/8/layout/list1"/>
    <dgm:cxn modelId="{37B6AAD3-E04C-4E0F-87D4-6D7F0A7BDA17}" srcId="{0AAD1261-27A9-4632-84C6-1B2271A9051F}" destId="{C7E2D6B4-4443-4ED5-B449-E583E50579E0}" srcOrd="0" destOrd="0" parTransId="{B76D3F6A-6E70-459F-B23C-B9A536FF61F9}" sibTransId="{4720F08A-173F-4D8D-B5E4-2F608FB36102}"/>
    <dgm:cxn modelId="{1D6026DA-A3CA-418B-BBF1-BF42F23AB4F2}" type="presParOf" srcId="{AF086F5F-0740-4767-948C-27A1BE80F084}" destId="{D108C366-40D1-4C92-BEDC-055EF28614D2}" srcOrd="0" destOrd="0" presId="urn:microsoft.com/office/officeart/2005/8/layout/list1"/>
    <dgm:cxn modelId="{88DD4CCC-2980-48E7-A952-DC81A4AD0E14}" type="presParOf" srcId="{D108C366-40D1-4C92-BEDC-055EF28614D2}" destId="{113BA6F3-06AD-4992-B4B6-C57D1DB0CF61}" srcOrd="0" destOrd="0" presId="urn:microsoft.com/office/officeart/2005/8/layout/list1"/>
    <dgm:cxn modelId="{6F6925D8-031B-4EAE-8522-8DEF1CBD52E2}" type="presParOf" srcId="{D108C366-40D1-4C92-BEDC-055EF28614D2}" destId="{EC629C52-6787-436E-BECA-A09833DD7EAC}" srcOrd="1" destOrd="0" presId="urn:microsoft.com/office/officeart/2005/8/layout/list1"/>
    <dgm:cxn modelId="{A5778743-E244-4043-A27A-9D6F59D1F40C}" type="presParOf" srcId="{AF086F5F-0740-4767-948C-27A1BE80F084}" destId="{6A9198A7-D7ED-4062-BDA5-5C72C9857A7B}" srcOrd="1" destOrd="0" presId="urn:microsoft.com/office/officeart/2005/8/layout/list1"/>
    <dgm:cxn modelId="{5A676E2C-EBAF-4C05-885C-0B09E4258B3E}" type="presParOf" srcId="{AF086F5F-0740-4767-948C-27A1BE80F084}" destId="{E970FA57-E4A0-4BF5-97CF-B5CEC700A5ED}" srcOrd="2" destOrd="0" presId="urn:microsoft.com/office/officeart/2005/8/layout/list1"/>
    <dgm:cxn modelId="{29E5948C-7D00-44A8-8EF6-8E7EFFFDDEB7}" type="presParOf" srcId="{AF086F5F-0740-4767-948C-27A1BE80F084}" destId="{1FE7A532-4601-4FB7-8BC4-7005751EA957}" srcOrd="3" destOrd="0" presId="urn:microsoft.com/office/officeart/2005/8/layout/list1"/>
    <dgm:cxn modelId="{D937744A-01F2-4CE8-B044-28B45FA3A7CE}" type="presParOf" srcId="{AF086F5F-0740-4767-948C-27A1BE80F084}" destId="{90A321B4-FC2B-4311-8FAB-ADA22C6F6DEB}" srcOrd="4" destOrd="0" presId="urn:microsoft.com/office/officeart/2005/8/layout/list1"/>
    <dgm:cxn modelId="{DAE082F7-1A07-4E8D-A4E3-9621004AAF73}" type="presParOf" srcId="{90A321B4-FC2B-4311-8FAB-ADA22C6F6DEB}" destId="{18D6759E-4804-4E1B-AC61-91C2022F59B4}" srcOrd="0" destOrd="0" presId="urn:microsoft.com/office/officeart/2005/8/layout/list1"/>
    <dgm:cxn modelId="{1C7DEFF8-3CB3-408B-AA00-E8E6F8CA1026}" type="presParOf" srcId="{90A321B4-FC2B-4311-8FAB-ADA22C6F6DEB}" destId="{7787CD61-9777-4047-984E-13A2D54CD6C3}" srcOrd="1" destOrd="0" presId="urn:microsoft.com/office/officeart/2005/8/layout/list1"/>
    <dgm:cxn modelId="{E1907302-617F-40B3-92D7-A86B2A08F186}" type="presParOf" srcId="{AF086F5F-0740-4767-948C-27A1BE80F084}" destId="{61560599-E8D7-45DC-A98F-D8C812BF6646}" srcOrd="5" destOrd="0" presId="urn:microsoft.com/office/officeart/2005/8/layout/list1"/>
    <dgm:cxn modelId="{2900684E-6012-4B14-A1CE-4A069AB1073F}" type="presParOf" srcId="{AF086F5F-0740-4767-948C-27A1BE80F084}" destId="{948344B2-8CC6-4B56-8A21-91F49F35594E}" srcOrd="6" destOrd="0" presId="urn:microsoft.com/office/officeart/2005/8/layout/list1"/>
    <dgm:cxn modelId="{E7DF5792-7E0B-459A-8CFC-018BC83D70E3}" type="presParOf" srcId="{AF086F5F-0740-4767-948C-27A1BE80F084}" destId="{137A2FC8-EECB-4F29-9D41-4689ED991551}" srcOrd="7" destOrd="0" presId="urn:microsoft.com/office/officeart/2005/8/layout/list1"/>
    <dgm:cxn modelId="{29CC49D9-1D25-4A26-861C-88EB31A240D5}" type="presParOf" srcId="{AF086F5F-0740-4767-948C-27A1BE80F084}" destId="{771B5AC9-73BB-41F4-96EC-F3195F5AC367}" srcOrd="8" destOrd="0" presId="urn:microsoft.com/office/officeart/2005/8/layout/list1"/>
    <dgm:cxn modelId="{E2486BD2-6219-423E-9338-97FA23C4FEF0}" type="presParOf" srcId="{771B5AC9-73BB-41F4-96EC-F3195F5AC367}" destId="{64F14EA5-9E2A-4E1E-ABC7-0DE072F01826}" srcOrd="0" destOrd="0" presId="urn:microsoft.com/office/officeart/2005/8/layout/list1"/>
    <dgm:cxn modelId="{E3F19894-1C73-455E-879F-9AA9F04A660F}" type="presParOf" srcId="{771B5AC9-73BB-41F4-96EC-F3195F5AC367}" destId="{4D92E63A-65D5-4905-9CC8-FF30D0A81D1C}" srcOrd="1" destOrd="0" presId="urn:microsoft.com/office/officeart/2005/8/layout/list1"/>
    <dgm:cxn modelId="{CEEFE724-5B27-4FA5-A473-8681F5930855}" type="presParOf" srcId="{AF086F5F-0740-4767-948C-27A1BE80F084}" destId="{C9F64CA2-700F-497B-A290-673B1A6BCDE8}" srcOrd="9" destOrd="0" presId="urn:microsoft.com/office/officeart/2005/8/layout/list1"/>
    <dgm:cxn modelId="{7693679C-6AE5-4D06-8620-39B335B0E58A}" type="presParOf" srcId="{AF086F5F-0740-4767-948C-27A1BE80F084}" destId="{8EDEF35E-AD62-48F3-9D68-63B3F6E4D7E2}" srcOrd="10" destOrd="0" presId="urn:microsoft.com/office/officeart/2005/8/layout/list1"/>
    <dgm:cxn modelId="{DB804BF7-9B77-4155-9133-66F73DFCEFF0}" type="presParOf" srcId="{AF086F5F-0740-4767-948C-27A1BE80F084}" destId="{3B01C8A1-9272-412B-9E25-209F0F51C294}" srcOrd="11" destOrd="0" presId="urn:microsoft.com/office/officeart/2005/8/layout/list1"/>
    <dgm:cxn modelId="{A8D9FB37-7B8F-413D-935D-C175962E1EC0}" type="presParOf" srcId="{AF086F5F-0740-4767-948C-27A1BE80F084}" destId="{4503A134-89AF-40C1-B4A4-F24B0882B662}" srcOrd="12" destOrd="0" presId="urn:microsoft.com/office/officeart/2005/8/layout/list1"/>
    <dgm:cxn modelId="{4B076C09-25E2-47CB-BF46-C798CEFE6DEF}" type="presParOf" srcId="{4503A134-89AF-40C1-B4A4-F24B0882B662}" destId="{BDD07181-BB9B-4223-A2C6-90509E54F544}" srcOrd="0" destOrd="0" presId="urn:microsoft.com/office/officeart/2005/8/layout/list1"/>
    <dgm:cxn modelId="{E3A23335-7B8E-4B70-B663-7A6A8FEC2E0D}" type="presParOf" srcId="{4503A134-89AF-40C1-B4A4-F24B0882B662}" destId="{956CF9D5-9847-4352-80CA-7703E46F5D8D}" srcOrd="1" destOrd="0" presId="urn:microsoft.com/office/officeart/2005/8/layout/list1"/>
    <dgm:cxn modelId="{8564D5FC-22A0-4DF5-9679-D476EB8AC458}" type="presParOf" srcId="{AF086F5F-0740-4767-948C-27A1BE80F084}" destId="{DDAF69BB-A073-46B3-A90A-199B8F394BD5}" srcOrd="13" destOrd="0" presId="urn:microsoft.com/office/officeart/2005/8/layout/list1"/>
    <dgm:cxn modelId="{BA9E99BA-5330-40DF-A698-2C6EAA8447B9}" type="presParOf" srcId="{AF086F5F-0740-4767-948C-27A1BE80F084}" destId="{D0900D78-AC8F-4C0C-98A5-BE979934177A}"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CD136EF-A45B-42DB-9E60-4F1FA900F213}" type="doc">
      <dgm:prSet loTypeId="urn:microsoft.com/office/officeart/2005/8/layout/list1" loCatId="list" qsTypeId="urn:microsoft.com/office/officeart/2005/8/quickstyle/3d1" qsCatId="3D" csTypeId="urn:microsoft.com/office/officeart/2005/8/colors/accent3_5" csCatId="accent3" phldr="1"/>
      <dgm:spPr/>
      <dgm:t>
        <a:bodyPr/>
        <a:lstStyle/>
        <a:p>
          <a:endParaRPr lang="en-US"/>
        </a:p>
      </dgm:t>
    </dgm:pt>
    <dgm:pt modelId="{F0097366-4441-4CF0-906F-BEA25C1E7360}">
      <dgm:prSet/>
      <dgm:spPr/>
      <dgm:t>
        <a:bodyPr/>
        <a:lstStyle/>
        <a:p>
          <a:pPr rtl="1"/>
          <a:r>
            <a:rPr lang="fa-IR" dirty="0" smtClean="0">
              <a:cs typeface="B Zar" pitchFamily="2" charset="-78"/>
            </a:rPr>
            <a:t>رویکرد نرخ تنزیل تعدیل‌شده</a:t>
          </a:r>
          <a:endParaRPr lang="en-US" dirty="0">
            <a:cs typeface="B Zar" pitchFamily="2" charset="-78"/>
          </a:endParaRPr>
        </a:p>
      </dgm:t>
    </dgm:pt>
    <dgm:pt modelId="{381BB936-54E9-471E-ADDE-E2236133B016}" type="parTrans" cxnId="{C93F9F31-19AC-4D15-B006-15CE0F8FEE5D}">
      <dgm:prSet/>
      <dgm:spPr/>
      <dgm:t>
        <a:bodyPr/>
        <a:lstStyle/>
        <a:p>
          <a:endParaRPr lang="en-US">
            <a:cs typeface="B Zar" pitchFamily="2" charset="-78"/>
          </a:endParaRPr>
        </a:p>
      </dgm:t>
    </dgm:pt>
    <dgm:pt modelId="{E6F7775B-26FD-4AB8-AD84-98822FFE970C}" type="sibTrans" cxnId="{C93F9F31-19AC-4D15-B006-15CE0F8FEE5D}">
      <dgm:prSet/>
      <dgm:spPr/>
      <dgm:t>
        <a:bodyPr/>
        <a:lstStyle/>
        <a:p>
          <a:endParaRPr lang="en-US">
            <a:cs typeface="B Zar" pitchFamily="2" charset="-78"/>
          </a:endParaRPr>
        </a:p>
      </dgm:t>
    </dgm:pt>
    <dgm:pt modelId="{8D0F8160-07BA-4568-9D42-0BED6509DA73}">
      <dgm:prSet custT="1"/>
      <dgm:spPr/>
      <dgm:t>
        <a:bodyPr/>
        <a:lstStyle/>
        <a:p>
          <a:pPr rtl="1"/>
          <a:r>
            <a:rPr lang="fa-IR" sz="4000" dirty="0" smtClean="0">
              <a:cs typeface="B Zar" pitchFamily="2" charset="-78"/>
            </a:rPr>
            <a:t>تعدیل نرخ تنزیل به نرخ تنزیل تعدیل‌شده</a:t>
          </a:r>
          <a:endParaRPr lang="en-US" sz="4000" dirty="0">
            <a:cs typeface="B Zar" pitchFamily="2" charset="-78"/>
          </a:endParaRPr>
        </a:p>
      </dgm:t>
    </dgm:pt>
    <dgm:pt modelId="{1358B545-0BC6-48B2-A279-3A33121ED892}" type="parTrans" cxnId="{97278ABD-7BF3-4091-8818-5670664AC7AF}">
      <dgm:prSet/>
      <dgm:spPr/>
      <dgm:t>
        <a:bodyPr/>
        <a:lstStyle/>
        <a:p>
          <a:endParaRPr lang="en-US">
            <a:cs typeface="B Zar" pitchFamily="2" charset="-78"/>
          </a:endParaRPr>
        </a:p>
      </dgm:t>
    </dgm:pt>
    <dgm:pt modelId="{3BA7B693-B598-4349-B0A1-6C4882C41C1D}" type="sibTrans" cxnId="{97278ABD-7BF3-4091-8818-5670664AC7AF}">
      <dgm:prSet/>
      <dgm:spPr/>
      <dgm:t>
        <a:bodyPr/>
        <a:lstStyle/>
        <a:p>
          <a:endParaRPr lang="en-US">
            <a:cs typeface="B Zar" pitchFamily="2" charset="-78"/>
          </a:endParaRPr>
        </a:p>
      </dgm:t>
    </dgm:pt>
    <dgm:pt modelId="{1D202328-3AC6-4D2C-AB23-44F5F678EE9F}">
      <dgm:prSet/>
      <dgm:spPr/>
      <dgm:t>
        <a:bodyPr/>
        <a:lstStyle/>
        <a:p>
          <a:pPr rtl="1"/>
          <a:endParaRPr lang="en-US" sz="4700" dirty="0">
            <a:cs typeface="B Zar" pitchFamily="2" charset="-78"/>
          </a:endParaRPr>
        </a:p>
      </dgm:t>
    </dgm:pt>
    <dgm:pt modelId="{5D4BF438-739A-4C22-B36E-C9E1B5B57FB8}" type="parTrans" cxnId="{D4EA442B-53DD-495D-A3A2-D9E4220B6664}">
      <dgm:prSet/>
      <dgm:spPr/>
      <dgm:t>
        <a:bodyPr/>
        <a:lstStyle/>
        <a:p>
          <a:endParaRPr lang="en-US">
            <a:cs typeface="B Zar" pitchFamily="2" charset="-78"/>
          </a:endParaRPr>
        </a:p>
      </dgm:t>
    </dgm:pt>
    <dgm:pt modelId="{563E96D3-F9EC-4CA8-B777-EE1DFC63AA52}" type="sibTrans" cxnId="{D4EA442B-53DD-495D-A3A2-D9E4220B6664}">
      <dgm:prSet/>
      <dgm:spPr/>
      <dgm:t>
        <a:bodyPr/>
        <a:lstStyle/>
        <a:p>
          <a:endParaRPr lang="en-US">
            <a:cs typeface="B Zar" pitchFamily="2" charset="-78"/>
          </a:endParaRPr>
        </a:p>
      </dgm:t>
    </dgm:pt>
    <dgm:pt modelId="{6F515A2F-441F-48FA-8E57-86EA37E64136}">
      <dgm:prSet custT="1"/>
      <dgm:spPr/>
      <dgm:t>
        <a:bodyPr/>
        <a:lstStyle/>
        <a:p>
          <a:pPr rtl="1"/>
          <a:endParaRPr lang="en-US" sz="4000" dirty="0">
            <a:cs typeface="B Zar" pitchFamily="2" charset="-78"/>
          </a:endParaRPr>
        </a:p>
      </dgm:t>
    </dgm:pt>
    <dgm:pt modelId="{268AFBE7-D2C8-44A3-912F-2F2EAD565B20}" type="parTrans" cxnId="{257CADB1-88FE-4000-8BE7-275C34C1D520}">
      <dgm:prSet/>
      <dgm:spPr/>
      <dgm:t>
        <a:bodyPr/>
        <a:lstStyle/>
        <a:p>
          <a:endParaRPr lang="en-US"/>
        </a:p>
      </dgm:t>
    </dgm:pt>
    <dgm:pt modelId="{6E4A1948-1A03-4311-85C5-37D9E00DF9B6}" type="sibTrans" cxnId="{257CADB1-88FE-4000-8BE7-275C34C1D520}">
      <dgm:prSet/>
      <dgm:spPr/>
      <dgm:t>
        <a:bodyPr/>
        <a:lstStyle/>
        <a:p>
          <a:endParaRPr lang="en-US"/>
        </a:p>
      </dgm:t>
    </dgm:pt>
    <dgm:pt modelId="{4686549B-D8CF-499F-8FE6-F9BBEBBAEA9F}">
      <dgm:prSet custT="1"/>
      <dgm:spPr/>
      <dgm:t>
        <a:bodyPr/>
        <a:lstStyle/>
        <a:p>
          <a:pPr rtl="1"/>
          <a:endParaRPr lang="en-US" sz="4000" dirty="0">
            <a:cs typeface="B Zar" pitchFamily="2" charset="-78"/>
          </a:endParaRPr>
        </a:p>
      </dgm:t>
    </dgm:pt>
    <dgm:pt modelId="{0FE6A73F-DF73-46C3-8359-8ECA2BE31A39}" type="parTrans" cxnId="{EC543D33-3579-4ADE-9E68-E903BB2A4256}">
      <dgm:prSet/>
      <dgm:spPr/>
      <dgm:t>
        <a:bodyPr/>
        <a:lstStyle/>
        <a:p>
          <a:endParaRPr lang="en-US"/>
        </a:p>
      </dgm:t>
    </dgm:pt>
    <dgm:pt modelId="{FF1E5FA8-7CBD-4A76-B814-09AD80BA239C}" type="sibTrans" cxnId="{EC543D33-3579-4ADE-9E68-E903BB2A4256}">
      <dgm:prSet/>
      <dgm:spPr/>
      <dgm:t>
        <a:bodyPr/>
        <a:lstStyle/>
        <a:p>
          <a:endParaRPr lang="en-US"/>
        </a:p>
      </dgm:t>
    </dgm:pt>
    <dgm:pt modelId="{A70FC83E-2585-4160-B844-3AE74CF0B96E}" type="pres">
      <dgm:prSet presAssocID="{0CD136EF-A45B-42DB-9E60-4F1FA900F213}" presName="linear" presStyleCnt="0">
        <dgm:presLayoutVars>
          <dgm:dir/>
          <dgm:animLvl val="lvl"/>
          <dgm:resizeHandles val="exact"/>
        </dgm:presLayoutVars>
      </dgm:prSet>
      <dgm:spPr/>
      <dgm:t>
        <a:bodyPr/>
        <a:lstStyle/>
        <a:p>
          <a:endParaRPr lang="en-US"/>
        </a:p>
      </dgm:t>
    </dgm:pt>
    <dgm:pt modelId="{1FC79AFC-3929-4331-B575-832FCDEC6D03}" type="pres">
      <dgm:prSet presAssocID="{F0097366-4441-4CF0-906F-BEA25C1E7360}" presName="parentLin" presStyleCnt="0"/>
      <dgm:spPr/>
    </dgm:pt>
    <dgm:pt modelId="{7CD28B45-15F9-489F-BFF9-CE297F49DFA8}" type="pres">
      <dgm:prSet presAssocID="{F0097366-4441-4CF0-906F-BEA25C1E7360}" presName="parentLeftMargin" presStyleLbl="node1" presStyleIdx="0" presStyleCnt="1"/>
      <dgm:spPr/>
      <dgm:t>
        <a:bodyPr/>
        <a:lstStyle/>
        <a:p>
          <a:endParaRPr lang="en-US"/>
        </a:p>
      </dgm:t>
    </dgm:pt>
    <dgm:pt modelId="{A0BC5E8B-0BF1-4FE1-A5DE-D0F15139BC12}" type="pres">
      <dgm:prSet presAssocID="{F0097366-4441-4CF0-906F-BEA25C1E7360}" presName="parentText" presStyleLbl="node1" presStyleIdx="0" presStyleCnt="1">
        <dgm:presLayoutVars>
          <dgm:chMax val="0"/>
          <dgm:bulletEnabled val="1"/>
        </dgm:presLayoutVars>
      </dgm:prSet>
      <dgm:spPr/>
      <dgm:t>
        <a:bodyPr/>
        <a:lstStyle/>
        <a:p>
          <a:endParaRPr lang="en-US"/>
        </a:p>
      </dgm:t>
    </dgm:pt>
    <dgm:pt modelId="{FAB0BB19-006F-4063-837D-5B4AE6031479}" type="pres">
      <dgm:prSet presAssocID="{F0097366-4441-4CF0-906F-BEA25C1E7360}" presName="negativeSpace" presStyleCnt="0"/>
      <dgm:spPr/>
    </dgm:pt>
    <dgm:pt modelId="{D345E7D5-D38F-491D-B6CE-BA2CB651DEE2}" type="pres">
      <dgm:prSet presAssocID="{F0097366-4441-4CF0-906F-BEA25C1E7360}" presName="childText" presStyleLbl="conFgAcc1" presStyleIdx="0" presStyleCnt="1">
        <dgm:presLayoutVars>
          <dgm:bulletEnabled val="1"/>
        </dgm:presLayoutVars>
      </dgm:prSet>
      <dgm:spPr/>
      <dgm:t>
        <a:bodyPr/>
        <a:lstStyle/>
        <a:p>
          <a:endParaRPr lang="en-US"/>
        </a:p>
      </dgm:t>
    </dgm:pt>
  </dgm:ptLst>
  <dgm:cxnLst>
    <dgm:cxn modelId="{0568CA19-95D5-49D1-BCBC-BC3587A7A1F1}" type="presOf" srcId="{F0097366-4441-4CF0-906F-BEA25C1E7360}" destId="{A0BC5E8B-0BF1-4FE1-A5DE-D0F15139BC12}" srcOrd="1" destOrd="0" presId="urn:microsoft.com/office/officeart/2005/8/layout/list1"/>
    <dgm:cxn modelId="{EC543D33-3579-4ADE-9E68-E903BB2A4256}" srcId="{F0097366-4441-4CF0-906F-BEA25C1E7360}" destId="{4686549B-D8CF-499F-8FE6-F9BBEBBAEA9F}" srcOrd="1" destOrd="0" parTransId="{0FE6A73F-DF73-46C3-8359-8ECA2BE31A39}" sibTransId="{FF1E5FA8-7CBD-4A76-B814-09AD80BA239C}"/>
    <dgm:cxn modelId="{D4EA442B-53DD-495D-A3A2-D9E4220B6664}" srcId="{F0097366-4441-4CF0-906F-BEA25C1E7360}" destId="{1D202328-3AC6-4D2C-AB23-44F5F678EE9F}" srcOrd="3" destOrd="0" parTransId="{5D4BF438-739A-4C22-B36E-C9E1B5B57FB8}" sibTransId="{563E96D3-F9EC-4CA8-B777-EE1DFC63AA52}"/>
    <dgm:cxn modelId="{257CADB1-88FE-4000-8BE7-275C34C1D520}" srcId="{F0097366-4441-4CF0-906F-BEA25C1E7360}" destId="{6F515A2F-441F-48FA-8E57-86EA37E64136}" srcOrd="2" destOrd="0" parTransId="{268AFBE7-D2C8-44A3-912F-2F2EAD565B20}" sibTransId="{6E4A1948-1A03-4311-85C5-37D9E00DF9B6}"/>
    <dgm:cxn modelId="{C93F9F31-19AC-4D15-B006-15CE0F8FEE5D}" srcId="{0CD136EF-A45B-42DB-9E60-4F1FA900F213}" destId="{F0097366-4441-4CF0-906F-BEA25C1E7360}" srcOrd="0" destOrd="0" parTransId="{381BB936-54E9-471E-ADDE-E2236133B016}" sibTransId="{E6F7775B-26FD-4AB8-AD84-98822FFE970C}"/>
    <dgm:cxn modelId="{9C99D04E-7566-45D3-B09B-121792E95823}" type="presOf" srcId="{4686549B-D8CF-499F-8FE6-F9BBEBBAEA9F}" destId="{D345E7D5-D38F-491D-B6CE-BA2CB651DEE2}" srcOrd="0" destOrd="1" presId="urn:microsoft.com/office/officeart/2005/8/layout/list1"/>
    <dgm:cxn modelId="{FED9395F-5B2C-4385-81F9-8B42E00F63C7}" type="presOf" srcId="{6F515A2F-441F-48FA-8E57-86EA37E64136}" destId="{D345E7D5-D38F-491D-B6CE-BA2CB651DEE2}" srcOrd="0" destOrd="2" presId="urn:microsoft.com/office/officeart/2005/8/layout/list1"/>
    <dgm:cxn modelId="{379A224E-3040-46A8-83EE-C0DE6D1892C5}" type="presOf" srcId="{8D0F8160-07BA-4568-9D42-0BED6509DA73}" destId="{D345E7D5-D38F-491D-B6CE-BA2CB651DEE2}" srcOrd="0" destOrd="0" presId="urn:microsoft.com/office/officeart/2005/8/layout/list1"/>
    <dgm:cxn modelId="{97278ABD-7BF3-4091-8818-5670664AC7AF}" srcId="{F0097366-4441-4CF0-906F-BEA25C1E7360}" destId="{8D0F8160-07BA-4568-9D42-0BED6509DA73}" srcOrd="0" destOrd="0" parTransId="{1358B545-0BC6-48B2-A279-3A33121ED892}" sibTransId="{3BA7B693-B598-4349-B0A1-6C4882C41C1D}"/>
    <dgm:cxn modelId="{9A0A9554-9688-4628-900B-03FC9DBDFF56}" type="presOf" srcId="{0CD136EF-A45B-42DB-9E60-4F1FA900F213}" destId="{A70FC83E-2585-4160-B844-3AE74CF0B96E}" srcOrd="0" destOrd="0" presId="urn:microsoft.com/office/officeart/2005/8/layout/list1"/>
    <dgm:cxn modelId="{D732B2C6-B46D-4814-AA38-E45752D8F9B9}" type="presOf" srcId="{1D202328-3AC6-4D2C-AB23-44F5F678EE9F}" destId="{D345E7D5-D38F-491D-B6CE-BA2CB651DEE2}" srcOrd="0" destOrd="3" presId="urn:microsoft.com/office/officeart/2005/8/layout/list1"/>
    <dgm:cxn modelId="{5C8C881F-AB4B-4F8E-B72A-BAB373143ADF}" type="presOf" srcId="{F0097366-4441-4CF0-906F-BEA25C1E7360}" destId="{7CD28B45-15F9-489F-BFF9-CE297F49DFA8}" srcOrd="0" destOrd="0" presId="urn:microsoft.com/office/officeart/2005/8/layout/list1"/>
    <dgm:cxn modelId="{E3E65377-9929-48B1-A3E2-2C552FFFB009}" type="presParOf" srcId="{A70FC83E-2585-4160-B844-3AE74CF0B96E}" destId="{1FC79AFC-3929-4331-B575-832FCDEC6D03}" srcOrd="0" destOrd="0" presId="urn:microsoft.com/office/officeart/2005/8/layout/list1"/>
    <dgm:cxn modelId="{1B7D173D-FCFD-4E8B-B4A0-4226EBD85869}" type="presParOf" srcId="{1FC79AFC-3929-4331-B575-832FCDEC6D03}" destId="{7CD28B45-15F9-489F-BFF9-CE297F49DFA8}" srcOrd="0" destOrd="0" presId="urn:microsoft.com/office/officeart/2005/8/layout/list1"/>
    <dgm:cxn modelId="{CA65E0C8-F0FD-4B61-A249-FC4D3C6FEEC2}" type="presParOf" srcId="{1FC79AFC-3929-4331-B575-832FCDEC6D03}" destId="{A0BC5E8B-0BF1-4FE1-A5DE-D0F15139BC12}" srcOrd="1" destOrd="0" presId="urn:microsoft.com/office/officeart/2005/8/layout/list1"/>
    <dgm:cxn modelId="{6AA221E6-432F-4EAE-8D6A-F9CAF0BEBBBE}" type="presParOf" srcId="{A70FC83E-2585-4160-B844-3AE74CF0B96E}" destId="{FAB0BB19-006F-4063-837D-5B4AE6031479}" srcOrd="1" destOrd="0" presId="urn:microsoft.com/office/officeart/2005/8/layout/list1"/>
    <dgm:cxn modelId="{8C028D5F-A2E6-413E-B45F-FD4CB4CC398B}" type="presParOf" srcId="{A70FC83E-2585-4160-B844-3AE74CF0B96E}" destId="{D345E7D5-D38F-491D-B6CE-BA2CB651DEE2}"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B2314DD-8A6C-4946-ABEB-3F55BE104A32}" type="doc">
      <dgm:prSet loTypeId="urn:microsoft.com/office/officeart/2005/8/layout/list1" loCatId="list" qsTypeId="urn:microsoft.com/office/officeart/2005/8/quickstyle/3d1" qsCatId="3D" csTypeId="urn:microsoft.com/office/officeart/2005/8/colors/accent3_5" csCatId="accent3" phldr="1"/>
      <dgm:spPr/>
      <dgm:t>
        <a:bodyPr/>
        <a:lstStyle/>
        <a:p>
          <a:endParaRPr lang="en-US"/>
        </a:p>
      </dgm:t>
    </dgm:pt>
    <dgm:pt modelId="{9FBDF7E6-F3C9-409C-9F9D-55FB62383E12}">
      <dgm:prSet/>
      <dgm:spPr/>
      <dgm:t>
        <a:bodyPr/>
        <a:lstStyle/>
        <a:p>
          <a:pPr rtl="1"/>
          <a:r>
            <a:rPr lang="fa-IR" smtClean="0">
              <a:cs typeface="B Zar" pitchFamily="2" charset="-78"/>
            </a:rPr>
            <a:t>رویکرد معادل مطمئن</a:t>
          </a:r>
          <a:endParaRPr lang="en-US">
            <a:cs typeface="B Zar" pitchFamily="2" charset="-78"/>
          </a:endParaRPr>
        </a:p>
      </dgm:t>
    </dgm:pt>
    <dgm:pt modelId="{D54D088D-0F52-4E0C-A96E-ED143B825E1E}" type="parTrans" cxnId="{AE39F96F-F63F-45BD-9EA5-F27AA5ED3152}">
      <dgm:prSet/>
      <dgm:spPr/>
      <dgm:t>
        <a:bodyPr/>
        <a:lstStyle/>
        <a:p>
          <a:endParaRPr lang="en-US">
            <a:cs typeface="B Zar" pitchFamily="2" charset="-78"/>
          </a:endParaRPr>
        </a:p>
      </dgm:t>
    </dgm:pt>
    <dgm:pt modelId="{0207F5D4-F7C6-4AE8-AF3C-FB25A622EE05}" type="sibTrans" cxnId="{AE39F96F-F63F-45BD-9EA5-F27AA5ED3152}">
      <dgm:prSet/>
      <dgm:spPr/>
      <dgm:t>
        <a:bodyPr/>
        <a:lstStyle/>
        <a:p>
          <a:endParaRPr lang="en-US">
            <a:cs typeface="B Zar" pitchFamily="2" charset="-78"/>
          </a:endParaRPr>
        </a:p>
      </dgm:t>
    </dgm:pt>
    <dgm:pt modelId="{AF44272B-E4E4-4524-ADB1-6FEDC23C06BA}">
      <dgm:prSet custT="1"/>
      <dgm:spPr/>
      <dgm:t>
        <a:bodyPr/>
        <a:lstStyle/>
        <a:p>
          <a:pPr rtl="1"/>
          <a:r>
            <a:rPr lang="fa-IR" sz="3200" dirty="0" smtClean="0">
              <a:cs typeface="B Zar" pitchFamily="2" charset="-78"/>
            </a:rPr>
            <a:t>تعدیل جریان‌های موردانتظار نقدی به معادل مطمئن </a:t>
          </a:r>
          <a:endParaRPr lang="en-US" sz="3200" dirty="0">
            <a:cs typeface="B Zar" pitchFamily="2" charset="-78"/>
          </a:endParaRPr>
        </a:p>
      </dgm:t>
    </dgm:pt>
    <dgm:pt modelId="{8C10931A-91FF-4E6E-9D09-86352529725D}" type="parTrans" cxnId="{0677AC0F-D620-430B-8139-D14DE7F9E405}">
      <dgm:prSet/>
      <dgm:spPr/>
      <dgm:t>
        <a:bodyPr/>
        <a:lstStyle/>
        <a:p>
          <a:endParaRPr lang="en-US">
            <a:cs typeface="B Zar" pitchFamily="2" charset="-78"/>
          </a:endParaRPr>
        </a:p>
      </dgm:t>
    </dgm:pt>
    <dgm:pt modelId="{0B50923D-0D0D-4B71-AF7B-2FB508B7FF97}" type="sibTrans" cxnId="{0677AC0F-D620-430B-8139-D14DE7F9E405}">
      <dgm:prSet/>
      <dgm:spPr/>
      <dgm:t>
        <a:bodyPr/>
        <a:lstStyle/>
        <a:p>
          <a:endParaRPr lang="en-US">
            <a:cs typeface="B Zar" pitchFamily="2" charset="-78"/>
          </a:endParaRPr>
        </a:p>
      </dgm:t>
    </dgm:pt>
    <dgm:pt modelId="{F4E31843-ECF3-4BB8-AA03-0FD18D328DF3}">
      <dgm:prSet custT="1"/>
      <dgm:spPr/>
      <dgm:t>
        <a:bodyPr/>
        <a:lstStyle/>
        <a:p>
          <a:pPr rtl="1"/>
          <a:endParaRPr lang="en-US" sz="3200" dirty="0">
            <a:cs typeface="B Zar" pitchFamily="2" charset="-78"/>
          </a:endParaRPr>
        </a:p>
      </dgm:t>
    </dgm:pt>
    <dgm:pt modelId="{B8788A3A-2948-4F9C-947B-567D0520AF3C}" type="parTrans" cxnId="{1D5702A0-1C17-4CA9-AC2A-9F42490F3586}">
      <dgm:prSet/>
      <dgm:spPr/>
      <dgm:t>
        <a:bodyPr/>
        <a:lstStyle/>
        <a:p>
          <a:endParaRPr lang="en-US"/>
        </a:p>
      </dgm:t>
    </dgm:pt>
    <dgm:pt modelId="{CBF57010-4795-4345-BC51-BDD97A5DDDD0}" type="sibTrans" cxnId="{1D5702A0-1C17-4CA9-AC2A-9F42490F3586}">
      <dgm:prSet/>
      <dgm:spPr/>
      <dgm:t>
        <a:bodyPr/>
        <a:lstStyle/>
        <a:p>
          <a:endParaRPr lang="en-US"/>
        </a:p>
      </dgm:t>
    </dgm:pt>
    <dgm:pt modelId="{A4644505-D465-4679-A770-459FE069C095}">
      <dgm:prSet custT="1"/>
      <dgm:spPr/>
      <dgm:t>
        <a:bodyPr/>
        <a:lstStyle/>
        <a:p>
          <a:pPr rtl="1"/>
          <a:endParaRPr lang="en-US" sz="3200" dirty="0">
            <a:cs typeface="B Zar" pitchFamily="2" charset="-78"/>
          </a:endParaRPr>
        </a:p>
      </dgm:t>
    </dgm:pt>
    <dgm:pt modelId="{D95A9E82-0347-40D8-B16B-4FB23B05251C}" type="parTrans" cxnId="{8901E373-0CC6-4F73-B07F-64823C3539C6}">
      <dgm:prSet/>
      <dgm:spPr/>
      <dgm:t>
        <a:bodyPr/>
        <a:lstStyle/>
        <a:p>
          <a:endParaRPr lang="en-US"/>
        </a:p>
      </dgm:t>
    </dgm:pt>
    <dgm:pt modelId="{47E39E4D-9881-4D36-9FF6-BE715EC4DC6F}" type="sibTrans" cxnId="{8901E373-0CC6-4F73-B07F-64823C3539C6}">
      <dgm:prSet/>
      <dgm:spPr/>
      <dgm:t>
        <a:bodyPr/>
        <a:lstStyle/>
        <a:p>
          <a:endParaRPr lang="en-US"/>
        </a:p>
      </dgm:t>
    </dgm:pt>
    <dgm:pt modelId="{C2345997-F684-45C6-9BBE-B29E76491C22}">
      <dgm:prSet custT="1"/>
      <dgm:spPr/>
      <dgm:t>
        <a:bodyPr/>
        <a:lstStyle/>
        <a:p>
          <a:pPr rtl="1"/>
          <a:endParaRPr lang="en-US" sz="3200" dirty="0">
            <a:cs typeface="B Zar" pitchFamily="2" charset="-78"/>
          </a:endParaRPr>
        </a:p>
      </dgm:t>
    </dgm:pt>
    <dgm:pt modelId="{34400464-C4E6-4373-B573-2D38C2ED90E5}" type="parTrans" cxnId="{3B343901-E667-4AF2-9F76-AB3E26424587}">
      <dgm:prSet/>
      <dgm:spPr/>
      <dgm:t>
        <a:bodyPr/>
        <a:lstStyle/>
        <a:p>
          <a:endParaRPr lang="en-US"/>
        </a:p>
      </dgm:t>
    </dgm:pt>
    <dgm:pt modelId="{1E34673D-C8EB-4294-8021-A7824DD6AECE}" type="sibTrans" cxnId="{3B343901-E667-4AF2-9F76-AB3E26424587}">
      <dgm:prSet/>
      <dgm:spPr/>
      <dgm:t>
        <a:bodyPr/>
        <a:lstStyle/>
        <a:p>
          <a:endParaRPr lang="en-US"/>
        </a:p>
      </dgm:t>
    </dgm:pt>
    <dgm:pt modelId="{1BC9A3AB-A3C5-4368-A72E-F6F98387C8ED}" type="pres">
      <dgm:prSet presAssocID="{5B2314DD-8A6C-4946-ABEB-3F55BE104A32}" presName="linear" presStyleCnt="0">
        <dgm:presLayoutVars>
          <dgm:dir/>
          <dgm:animLvl val="lvl"/>
          <dgm:resizeHandles val="exact"/>
        </dgm:presLayoutVars>
      </dgm:prSet>
      <dgm:spPr/>
      <dgm:t>
        <a:bodyPr/>
        <a:lstStyle/>
        <a:p>
          <a:endParaRPr lang="en-US"/>
        </a:p>
      </dgm:t>
    </dgm:pt>
    <dgm:pt modelId="{855EA619-9D4A-42A3-A3EC-A0E6A59779AA}" type="pres">
      <dgm:prSet presAssocID="{9FBDF7E6-F3C9-409C-9F9D-55FB62383E12}" presName="parentLin" presStyleCnt="0"/>
      <dgm:spPr/>
    </dgm:pt>
    <dgm:pt modelId="{858D1FD6-B6A9-4E51-9DE9-BB244E9CB7E6}" type="pres">
      <dgm:prSet presAssocID="{9FBDF7E6-F3C9-409C-9F9D-55FB62383E12}" presName="parentLeftMargin" presStyleLbl="node1" presStyleIdx="0" presStyleCnt="1"/>
      <dgm:spPr/>
      <dgm:t>
        <a:bodyPr/>
        <a:lstStyle/>
        <a:p>
          <a:endParaRPr lang="en-US"/>
        </a:p>
      </dgm:t>
    </dgm:pt>
    <dgm:pt modelId="{DA8D8D70-F40F-48DF-ADDD-C2B201B0E21C}" type="pres">
      <dgm:prSet presAssocID="{9FBDF7E6-F3C9-409C-9F9D-55FB62383E12}" presName="parentText" presStyleLbl="node1" presStyleIdx="0" presStyleCnt="1">
        <dgm:presLayoutVars>
          <dgm:chMax val="0"/>
          <dgm:bulletEnabled val="1"/>
        </dgm:presLayoutVars>
      </dgm:prSet>
      <dgm:spPr/>
      <dgm:t>
        <a:bodyPr/>
        <a:lstStyle/>
        <a:p>
          <a:endParaRPr lang="en-US"/>
        </a:p>
      </dgm:t>
    </dgm:pt>
    <dgm:pt modelId="{7EFCBD07-892E-4C5F-8AA0-EE7C2C2219EC}" type="pres">
      <dgm:prSet presAssocID="{9FBDF7E6-F3C9-409C-9F9D-55FB62383E12}" presName="negativeSpace" presStyleCnt="0"/>
      <dgm:spPr/>
    </dgm:pt>
    <dgm:pt modelId="{3787C92E-7A3E-4382-8B1C-0AF2DB291ADF}" type="pres">
      <dgm:prSet presAssocID="{9FBDF7E6-F3C9-409C-9F9D-55FB62383E12}" presName="childText" presStyleLbl="conFgAcc1" presStyleIdx="0" presStyleCnt="1">
        <dgm:presLayoutVars>
          <dgm:bulletEnabled val="1"/>
        </dgm:presLayoutVars>
      </dgm:prSet>
      <dgm:spPr/>
      <dgm:t>
        <a:bodyPr/>
        <a:lstStyle/>
        <a:p>
          <a:endParaRPr lang="en-US"/>
        </a:p>
      </dgm:t>
    </dgm:pt>
  </dgm:ptLst>
  <dgm:cxnLst>
    <dgm:cxn modelId="{83E55AFA-614F-425C-A841-0D4D5C2D3CC5}" type="presOf" srcId="{AF44272B-E4E4-4524-ADB1-6FEDC23C06BA}" destId="{3787C92E-7A3E-4382-8B1C-0AF2DB291ADF}" srcOrd="0" destOrd="0" presId="urn:microsoft.com/office/officeart/2005/8/layout/list1"/>
    <dgm:cxn modelId="{CF07FF2E-3ABE-45FF-ACAB-F7AAE31529A8}" type="presOf" srcId="{9FBDF7E6-F3C9-409C-9F9D-55FB62383E12}" destId="{DA8D8D70-F40F-48DF-ADDD-C2B201B0E21C}" srcOrd="1" destOrd="0" presId="urn:microsoft.com/office/officeart/2005/8/layout/list1"/>
    <dgm:cxn modelId="{3B343901-E667-4AF2-9F76-AB3E26424587}" srcId="{9FBDF7E6-F3C9-409C-9F9D-55FB62383E12}" destId="{C2345997-F684-45C6-9BBE-B29E76491C22}" srcOrd="2" destOrd="0" parTransId="{34400464-C4E6-4373-B573-2D38C2ED90E5}" sibTransId="{1E34673D-C8EB-4294-8021-A7824DD6AECE}"/>
    <dgm:cxn modelId="{4D3BE654-74E9-4C2E-8B5B-A82B179508B0}" type="presOf" srcId="{9FBDF7E6-F3C9-409C-9F9D-55FB62383E12}" destId="{858D1FD6-B6A9-4E51-9DE9-BB244E9CB7E6}" srcOrd="0" destOrd="0" presId="urn:microsoft.com/office/officeart/2005/8/layout/list1"/>
    <dgm:cxn modelId="{73535244-F302-4C95-8F79-38481F6B65C6}" type="presOf" srcId="{F4E31843-ECF3-4BB8-AA03-0FD18D328DF3}" destId="{3787C92E-7A3E-4382-8B1C-0AF2DB291ADF}" srcOrd="0" destOrd="3" presId="urn:microsoft.com/office/officeart/2005/8/layout/list1"/>
    <dgm:cxn modelId="{BD2E7E9D-9624-4E16-92AF-B34369D1DC89}" type="presOf" srcId="{C2345997-F684-45C6-9BBE-B29E76491C22}" destId="{3787C92E-7A3E-4382-8B1C-0AF2DB291ADF}" srcOrd="0" destOrd="2" presId="urn:microsoft.com/office/officeart/2005/8/layout/list1"/>
    <dgm:cxn modelId="{1D5702A0-1C17-4CA9-AC2A-9F42490F3586}" srcId="{9FBDF7E6-F3C9-409C-9F9D-55FB62383E12}" destId="{F4E31843-ECF3-4BB8-AA03-0FD18D328DF3}" srcOrd="3" destOrd="0" parTransId="{B8788A3A-2948-4F9C-947B-567D0520AF3C}" sibTransId="{CBF57010-4795-4345-BC51-BDD97A5DDDD0}"/>
    <dgm:cxn modelId="{A52E92C7-F934-4777-A928-EA5A73317CD7}" type="presOf" srcId="{A4644505-D465-4679-A770-459FE069C095}" destId="{3787C92E-7A3E-4382-8B1C-0AF2DB291ADF}" srcOrd="0" destOrd="1" presId="urn:microsoft.com/office/officeart/2005/8/layout/list1"/>
    <dgm:cxn modelId="{4625403B-6A05-4281-8539-895F3BF25500}" type="presOf" srcId="{5B2314DD-8A6C-4946-ABEB-3F55BE104A32}" destId="{1BC9A3AB-A3C5-4368-A72E-F6F98387C8ED}" srcOrd="0" destOrd="0" presId="urn:microsoft.com/office/officeart/2005/8/layout/list1"/>
    <dgm:cxn modelId="{0677AC0F-D620-430B-8139-D14DE7F9E405}" srcId="{9FBDF7E6-F3C9-409C-9F9D-55FB62383E12}" destId="{AF44272B-E4E4-4524-ADB1-6FEDC23C06BA}" srcOrd="0" destOrd="0" parTransId="{8C10931A-91FF-4E6E-9D09-86352529725D}" sibTransId="{0B50923D-0D0D-4B71-AF7B-2FB508B7FF97}"/>
    <dgm:cxn modelId="{8901E373-0CC6-4F73-B07F-64823C3539C6}" srcId="{9FBDF7E6-F3C9-409C-9F9D-55FB62383E12}" destId="{A4644505-D465-4679-A770-459FE069C095}" srcOrd="1" destOrd="0" parTransId="{D95A9E82-0347-40D8-B16B-4FB23B05251C}" sibTransId="{47E39E4D-9881-4D36-9FF6-BE715EC4DC6F}"/>
    <dgm:cxn modelId="{AE39F96F-F63F-45BD-9EA5-F27AA5ED3152}" srcId="{5B2314DD-8A6C-4946-ABEB-3F55BE104A32}" destId="{9FBDF7E6-F3C9-409C-9F9D-55FB62383E12}" srcOrd="0" destOrd="0" parTransId="{D54D088D-0F52-4E0C-A96E-ED143B825E1E}" sibTransId="{0207F5D4-F7C6-4AE8-AF3C-FB25A622EE05}"/>
    <dgm:cxn modelId="{E0F84990-85D5-4C17-BBD3-28DCD0FF0377}" type="presParOf" srcId="{1BC9A3AB-A3C5-4368-A72E-F6F98387C8ED}" destId="{855EA619-9D4A-42A3-A3EC-A0E6A59779AA}" srcOrd="0" destOrd="0" presId="urn:microsoft.com/office/officeart/2005/8/layout/list1"/>
    <dgm:cxn modelId="{81D04DB5-4154-43A1-8B28-97CA9BE32F5E}" type="presParOf" srcId="{855EA619-9D4A-42A3-A3EC-A0E6A59779AA}" destId="{858D1FD6-B6A9-4E51-9DE9-BB244E9CB7E6}" srcOrd="0" destOrd="0" presId="urn:microsoft.com/office/officeart/2005/8/layout/list1"/>
    <dgm:cxn modelId="{A5867A52-63FD-4ABD-8265-F706D38AE2C0}" type="presParOf" srcId="{855EA619-9D4A-42A3-A3EC-A0E6A59779AA}" destId="{DA8D8D70-F40F-48DF-ADDD-C2B201B0E21C}" srcOrd="1" destOrd="0" presId="urn:microsoft.com/office/officeart/2005/8/layout/list1"/>
    <dgm:cxn modelId="{82B935C9-C379-4023-A3D4-AE7F6A589E3E}" type="presParOf" srcId="{1BC9A3AB-A3C5-4368-A72E-F6F98387C8ED}" destId="{7EFCBD07-892E-4C5F-8AA0-EE7C2C2219EC}" srcOrd="1" destOrd="0" presId="urn:microsoft.com/office/officeart/2005/8/layout/list1"/>
    <dgm:cxn modelId="{25762252-1760-4B90-9FB1-2EBC8447F67D}" type="presParOf" srcId="{1BC9A3AB-A3C5-4368-A72E-F6F98387C8ED}" destId="{3787C92E-7A3E-4382-8B1C-0AF2DB291AD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59A092-2668-42A0-89DB-5DC751330A5C}" type="doc">
      <dgm:prSet loTypeId="urn:microsoft.com/office/officeart/2005/8/layout/list1" loCatId="list" qsTypeId="urn:microsoft.com/office/officeart/2005/8/quickstyle/3d2" qsCatId="3D" csTypeId="urn:microsoft.com/office/officeart/2005/8/colors/accent3_2" csCatId="accent3" phldr="1"/>
      <dgm:spPr/>
      <dgm:t>
        <a:bodyPr/>
        <a:lstStyle/>
        <a:p>
          <a:endParaRPr lang="en-US"/>
        </a:p>
      </dgm:t>
    </dgm:pt>
    <dgm:pt modelId="{EA96E1B1-BBAD-4E00-B6CB-554B346B9E64}">
      <dgm:prSet/>
      <dgm:spPr/>
      <dgm:t>
        <a:bodyPr/>
        <a:lstStyle/>
        <a:p>
          <a:pPr algn="ctr" rtl="1"/>
          <a:r>
            <a:rPr lang="fa-IR" b="1" dirty="0" smtClean="0">
              <a:cs typeface="B Zar" pitchFamily="2" charset="-78"/>
            </a:rPr>
            <a:t>رویکرد</a:t>
          </a:r>
          <a:r>
            <a:rPr lang="fa-IR" dirty="0" smtClean="0">
              <a:cs typeface="B Zar" pitchFamily="2" charset="-78"/>
            </a:rPr>
            <a:t> </a:t>
          </a:r>
          <a:r>
            <a:rPr lang="fa-IR" b="1" dirty="0" smtClean="0">
              <a:cs typeface="B Zar" pitchFamily="2" charset="-78"/>
            </a:rPr>
            <a:t>توزیع احتمال تعدیل‌یافتة جریان‌های نقدی</a:t>
          </a:r>
          <a:endParaRPr lang="en-US" dirty="0">
            <a:cs typeface="B Zar" pitchFamily="2" charset="-78"/>
          </a:endParaRPr>
        </a:p>
      </dgm:t>
    </dgm:pt>
    <dgm:pt modelId="{90CF8F42-7314-41D6-BE31-ACA97EAD96CB}" type="parTrans" cxnId="{0FDE1357-E75B-4261-9A0E-B5837656C711}">
      <dgm:prSet/>
      <dgm:spPr/>
      <dgm:t>
        <a:bodyPr/>
        <a:lstStyle/>
        <a:p>
          <a:endParaRPr lang="en-US"/>
        </a:p>
      </dgm:t>
    </dgm:pt>
    <dgm:pt modelId="{CC4ED4CF-2899-409E-9E12-71AB708F91F4}" type="sibTrans" cxnId="{0FDE1357-E75B-4261-9A0E-B5837656C711}">
      <dgm:prSet/>
      <dgm:spPr/>
      <dgm:t>
        <a:bodyPr/>
        <a:lstStyle/>
        <a:p>
          <a:endParaRPr lang="en-US"/>
        </a:p>
      </dgm:t>
    </dgm:pt>
    <dgm:pt modelId="{E180D820-A63B-47FA-B8F4-03FC96F104DB}">
      <dgm:prSet custT="1"/>
      <dgm:spPr/>
      <dgm:t>
        <a:bodyPr/>
        <a:lstStyle/>
        <a:p>
          <a:pPr algn="justLow" rtl="1"/>
          <a:r>
            <a:rPr lang="fa-IR" sz="3200" dirty="0" smtClean="0">
              <a:cs typeface="B Zar" pitchFamily="2" charset="-78"/>
            </a:rPr>
            <a:t>تعدیل توزیع احتمال جریان‌های نقدی به توزیع تعدیل‌شدة مارتینگل </a:t>
          </a:r>
          <a:endParaRPr lang="en-US" sz="3200" dirty="0">
            <a:cs typeface="B Zar" pitchFamily="2" charset="-78"/>
          </a:endParaRPr>
        </a:p>
      </dgm:t>
    </dgm:pt>
    <dgm:pt modelId="{1CCB0502-DFEB-4555-963B-78DDB120B48A}" type="parTrans" cxnId="{36B9BB35-0C85-4638-A4DE-39D3FDBBACA7}">
      <dgm:prSet/>
      <dgm:spPr/>
      <dgm:t>
        <a:bodyPr/>
        <a:lstStyle/>
        <a:p>
          <a:endParaRPr lang="en-US"/>
        </a:p>
      </dgm:t>
    </dgm:pt>
    <dgm:pt modelId="{926565FA-00DF-4347-B75A-FAD2320E7B70}" type="sibTrans" cxnId="{36B9BB35-0C85-4638-A4DE-39D3FDBBACA7}">
      <dgm:prSet/>
      <dgm:spPr/>
      <dgm:t>
        <a:bodyPr/>
        <a:lstStyle/>
        <a:p>
          <a:endParaRPr lang="en-US"/>
        </a:p>
      </dgm:t>
    </dgm:pt>
    <dgm:pt modelId="{91E446D6-3004-4A12-9935-48BA9E2D82C2}">
      <dgm:prSet custT="1"/>
      <dgm:spPr/>
      <dgm:t>
        <a:bodyPr/>
        <a:lstStyle/>
        <a:p>
          <a:pPr algn="justLow" rtl="1"/>
          <a:endParaRPr lang="en-US" sz="3200" dirty="0">
            <a:cs typeface="B Zar" pitchFamily="2" charset="-78"/>
          </a:endParaRPr>
        </a:p>
      </dgm:t>
    </dgm:pt>
    <dgm:pt modelId="{918B3E27-89B0-4904-A371-FA045D4A8BB4}" type="parTrans" cxnId="{3448050B-748F-4D92-B1B7-CB1764359367}">
      <dgm:prSet/>
      <dgm:spPr/>
      <dgm:t>
        <a:bodyPr/>
        <a:lstStyle/>
        <a:p>
          <a:endParaRPr lang="en-US"/>
        </a:p>
      </dgm:t>
    </dgm:pt>
    <dgm:pt modelId="{FF9FE12F-00AC-475F-A1DE-2FBA1D0A33B0}" type="sibTrans" cxnId="{3448050B-748F-4D92-B1B7-CB1764359367}">
      <dgm:prSet/>
      <dgm:spPr/>
      <dgm:t>
        <a:bodyPr/>
        <a:lstStyle/>
        <a:p>
          <a:endParaRPr lang="en-US"/>
        </a:p>
      </dgm:t>
    </dgm:pt>
    <dgm:pt modelId="{12356C10-3067-4080-9787-B425042CAC7E}">
      <dgm:prSet custT="1"/>
      <dgm:spPr/>
      <dgm:t>
        <a:bodyPr/>
        <a:lstStyle/>
        <a:p>
          <a:pPr algn="justLow" rtl="1"/>
          <a:endParaRPr lang="en-US" sz="3200" dirty="0">
            <a:cs typeface="B Zar" pitchFamily="2" charset="-78"/>
          </a:endParaRPr>
        </a:p>
      </dgm:t>
    </dgm:pt>
    <dgm:pt modelId="{187AC2EC-938A-4672-8FCE-E5F4179C1C60}" type="parTrans" cxnId="{48DD010C-BDDE-4C92-A2C3-E044D89B89A9}">
      <dgm:prSet/>
      <dgm:spPr/>
      <dgm:t>
        <a:bodyPr/>
        <a:lstStyle/>
        <a:p>
          <a:endParaRPr lang="en-US"/>
        </a:p>
      </dgm:t>
    </dgm:pt>
    <dgm:pt modelId="{E2C809DD-A598-46DB-8973-5E5B76095C7C}" type="sibTrans" cxnId="{48DD010C-BDDE-4C92-A2C3-E044D89B89A9}">
      <dgm:prSet/>
      <dgm:spPr/>
      <dgm:t>
        <a:bodyPr/>
        <a:lstStyle/>
        <a:p>
          <a:endParaRPr lang="en-US"/>
        </a:p>
      </dgm:t>
    </dgm:pt>
    <dgm:pt modelId="{45EADD1C-77AC-4AB3-8B69-50451D95B80F}">
      <dgm:prSet custT="1"/>
      <dgm:spPr/>
      <dgm:t>
        <a:bodyPr/>
        <a:lstStyle/>
        <a:p>
          <a:pPr algn="justLow" rtl="1"/>
          <a:endParaRPr lang="en-US" sz="3200" dirty="0">
            <a:cs typeface="B Zar" pitchFamily="2" charset="-78"/>
          </a:endParaRPr>
        </a:p>
      </dgm:t>
    </dgm:pt>
    <dgm:pt modelId="{F875654E-00BF-47C6-AC02-BE6FEDE4D2C8}" type="parTrans" cxnId="{7308F511-526B-41C0-8E6F-2545D34BB94B}">
      <dgm:prSet/>
      <dgm:spPr/>
      <dgm:t>
        <a:bodyPr/>
        <a:lstStyle/>
        <a:p>
          <a:endParaRPr lang="en-US"/>
        </a:p>
      </dgm:t>
    </dgm:pt>
    <dgm:pt modelId="{02E0D4B9-4A43-4833-A12A-64B9D717E740}" type="sibTrans" cxnId="{7308F511-526B-41C0-8E6F-2545D34BB94B}">
      <dgm:prSet/>
      <dgm:spPr/>
      <dgm:t>
        <a:bodyPr/>
        <a:lstStyle/>
        <a:p>
          <a:endParaRPr lang="en-US"/>
        </a:p>
      </dgm:t>
    </dgm:pt>
    <dgm:pt modelId="{3D99A25D-E632-42F7-A1DF-5E5654D0CB40}" type="pres">
      <dgm:prSet presAssocID="{FD59A092-2668-42A0-89DB-5DC751330A5C}" presName="linear" presStyleCnt="0">
        <dgm:presLayoutVars>
          <dgm:dir/>
          <dgm:animLvl val="lvl"/>
          <dgm:resizeHandles val="exact"/>
        </dgm:presLayoutVars>
      </dgm:prSet>
      <dgm:spPr/>
      <dgm:t>
        <a:bodyPr/>
        <a:lstStyle/>
        <a:p>
          <a:endParaRPr lang="en-US"/>
        </a:p>
      </dgm:t>
    </dgm:pt>
    <dgm:pt modelId="{500E62BB-83E5-4966-A0F1-B4A5CAE45310}" type="pres">
      <dgm:prSet presAssocID="{EA96E1B1-BBAD-4E00-B6CB-554B346B9E64}" presName="parentLin" presStyleCnt="0"/>
      <dgm:spPr/>
    </dgm:pt>
    <dgm:pt modelId="{05160D90-5496-4FFB-A39C-093A663B1E31}" type="pres">
      <dgm:prSet presAssocID="{EA96E1B1-BBAD-4E00-B6CB-554B346B9E64}" presName="parentLeftMargin" presStyleLbl="node1" presStyleIdx="0" presStyleCnt="1"/>
      <dgm:spPr/>
      <dgm:t>
        <a:bodyPr/>
        <a:lstStyle/>
        <a:p>
          <a:endParaRPr lang="en-US"/>
        </a:p>
      </dgm:t>
    </dgm:pt>
    <dgm:pt modelId="{9ADA8EC0-4181-4CB0-B8D4-7F453A9FD947}" type="pres">
      <dgm:prSet presAssocID="{EA96E1B1-BBAD-4E00-B6CB-554B346B9E64}" presName="parentText" presStyleLbl="node1" presStyleIdx="0" presStyleCnt="1">
        <dgm:presLayoutVars>
          <dgm:chMax val="0"/>
          <dgm:bulletEnabled val="1"/>
        </dgm:presLayoutVars>
      </dgm:prSet>
      <dgm:spPr/>
      <dgm:t>
        <a:bodyPr/>
        <a:lstStyle/>
        <a:p>
          <a:endParaRPr lang="en-US"/>
        </a:p>
      </dgm:t>
    </dgm:pt>
    <dgm:pt modelId="{28DE8CDF-CE1C-4FA2-94D2-939E0EA1724A}" type="pres">
      <dgm:prSet presAssocID="{EA96E1B1-BBAD-4E00-B6CB-554B346B9E64}" presName="negativeSpace" presStyleCnt="0"/>
      <dgm:spPr/>
    </dgm:pt>
    <dgm:pt modelId="{32DFF050-5F5F-476A-A93A-E1643CCB5F13}" type="pres">
      <dgm:prSet presAssocID="{EA96E1B1-BBAD-4E00-B6CB-554B346B9E64}" presName="childText" presStyleLbl="conFgAcc1" presStyleIdx="0" presStyleCnt="1">
        <dgm:presLayoutVars>
          <dgm:bulletEnabled val="1"/>
        </dgm:presLayoutVars>
      </dgm:prSet>
      <dgm:spPr/>
      <dgm:t>
        <a:bodyPr/>
        <a:lstStyle/>
        <a:p>
          <a:endParaRPr lang="en-US"/>
        </a:p>
      </dgm:t>
    </dgm:pt>
  </dgm:ptLst>
  <dgm:cxnLst>
    <dgm:cxn modelId="{849FC7FC-51C8-4F60-AE44-31120BC50A97}" type="presOf" srcId="{EA96E1B1-BBAD-4E00-B6CB-554B346B9E64}" destId="{05160D90-5496-4FFB-A39C-093A663B1E31}" srcOrd="0" destOrd="0" presId="urn:microsoft.com/office/officeart/2005/8/layout/list1"/>
    <dgm:cxn modelId="{F01D7626-DE23-495D-A428-726BBDE85241}" type="presOf" srcId="{91E446D6-3004-4A12-9935-48BA9E2D82C2}" destId="{32DFF050-5F5F-476A-A93A-E1643CCB5F13}" srcOrd="0" destOrd="3" presId="urn:microsoft.com/office/officeart/2005/8/layout/list1"/>
    <dgm:cxn modelId="{48B4D580-A130-4FB8-A82B-72F6BCE063B7}" type="presOf" srcId="{FD59A092-2668-42A0-89DB-5DC751330A5C}" destId="{3D99A25D-E632-42F7-A1DF-5E5654D0CB40}" srcOrd="0" destOrd="0" presId="urn:microsoft.com/office/officeart/2005/8/layout/list1"/>
    <dgm:cxn modelId="{3448050B-748F-4D92-B1B7-CB1764359367}" srcId="{EA96E1B1-BBAD-4E00-B6CB-554B346B9E64}" destId="{91E446D6-3004-4A12-9935-48BA9E2D82C2}" srcOrd="3" destOrd="0" parTransId="{918B3E27-89B0-4904-A371-FA045D4A8BB4}" sibTransId="{FF9FE12F-00AC-475F-A1DE-2FBA1D0A33B0}"/>
    <dgm:cxn modelId="{3EA5645D-0E69-42A5-9868-63926C22B785}" type="presOf" srcId="{12356C10-3067-4080-9787-B425042CAC7E}" destId="{32DFF050-5F5F-476A-A93A-E1643CCB5F13}" srcOrd="0" destOrd="1" presId="urn:microsoft.com/office/officeart/2005/8/layout/list1"/>
    <dgm:cxn modelId="{05820A09-B05D-4707-8E73-60D6188F2192}" type="presOf" srcId="{45EADD1C-77AC-4AB3-8B69-50451D95B80F}" destId="{32DFF050-5F5F-476A-A93A-E1643CCB5F13}" srcOrd="0" destOrd="2" presId="urn:microsoft.com/office/officeart/2005/8/layout/list1"/>
    <dgm:cxn modelId="{36B9BB35-0C85-4638-A4DE-39D3FDBBACA7}" srcId="{EA96E1B1-BBAD-4E00-B6CB-554B346B9E64}" destId="{E180D820-A63B-47FA-B8F4-03FC96F104DB}" srcOrd="0" destOrd="0" parTransId="{1CCB0502-DFEB-4555-963B-78DDB120B48A}" sibTransId="{926565FA-00DF-4347-B75A-FAD2320E7B70}"/>
    <dgm:cxn modelId="{F19ECFCB-28E3-4E77-9501-C2449A6D346D}" type="presOf" srcId="{EA96E1B1-BBAD-4E00-B6CB-554B346B9E64}" destId="{9ADA8EC0-4181-4CB0-B8D4-7F453A9FD947}" srcOrd="1" destOrd="0" presId="urn:microsoft.com/office/officeart/2005/8/layout/list1"/>
    <dgm:cxn modelId="{48DD010C-BDDE-4C92-A2C3-E044D89B89A9}" srcId="{EA96E1B1-BBAD-4E00-B6CB-554B346B9E64}" destId="{12356C10-3067-4080-9787-B425042CAC7E}" srcOrd="1" destOrd="0" parTransId="{187AC2EC-938A-4672-8FCE-E5F4179C1C60}" sibTransId="{E2C809DD-A598-46DB-8973-5E5B76095C7C}"/>
    <dgm:cxn modelId="{A8C76075-D83C-4D1A-9F31-BBA2D7654D22}" type="presOf" srcId="{E180D820-A63B-47FA-B8F4-03FC96F104DB}" destId="{32DFF050-5F5F-476A-A93A-E1643CCB5F13}" srcOrd="0" destOrd="0" presId="urn:microsoft.com/office/officeart/2005/8/layout/list1"/>
    <dgm:cxn modelId="{0FDE1357-E75B-4261-9A0E-B5837656C711}" srcId="{FD59A092-2668-42A0-89DB-5DC751330A5C}" destId="{EA96E1B1-BBAD-4E00-B6CB-554B346B9E64}" srcOrd="0" destOrd="0" parTransId="{90CF8F42-7314-41D6-BE31-ACA97EAD96CB}" sibTransId="{CC4ED4CF-2899-409E-9E12-71AB708F91F4}"/>
    <dgm:cxn modelId="{7308F511-526B-41C0-8E6F-2545D34BB94B}" srcId="{EA96E1B1-BBAD-4E00-B6CB-554B346B9E64}" destId="{45EADD1C-77AC-4AB3-8B69-50451D95B80F}" srcOrd="2" destOrd="0" parTransId="{F875654E-00BF-47C6-AC02-BE6FEDE4D2C8}" sibTransId="{02E0D4B9-4A43-4833-A12A-64B9D717E740}"/>
    <dgm:cxn modelId="{133BA33F-D217-4090-AF4B-645CA15B44E1}" type="presParOf" srcId="{3D99A25D-E632-42F7-A1DF-5E5654D0CB40}" destId="{500E62BB-83E5-4966-A0F1-B4A5CAE45310}" srcOrd="0" destOrd="0" presId="urn:microsoft.com/office/officeart/2005/8/layout/list1"/>
    <dgm:cxn modelId="{DCDF6935-3947-4A9E-84FA-1EB0A90EDE5B}" type="presParOf" srcId="{500E62BB-83E5-4966-A0F1-B4A5CAE45310}" destId="{05160D90-5496-4FFB-A39C-093A663B1E31}" srcOrd="0" destOrd="0" presId="urn:microsoft.com/office/officeart/2005/8/layout/list1"/>
    <dgm:cxn modelId="{6FD77E6C-C932-4A24-A4A2-1DB39331EAD0}" type="presParOf" srcId="{500E62BB-83E5-4966-A0F1-B4A5CAE45310}" destId="{9ADA8EC0-4181-4CB0-B8D4-7F453A9FD947}" srcOrd="1" destOrd="0" presId="urn:microsoft.com/office/officeart/2005/8/layout/list1"/>
    <dgm:cxn modelId="{2CF5F3EA-E1F5-4EDA-A8F0-751A502991A6}" type="presParOf" srcId="{3D99A25D-E632-42F7-A1DF-5E5654D0CB40}" destId="{28DE8CDF-CE1C-4FA2-94D2-939E0EA1724A}" srcOrd="1" destOrd="0" presId="urn:microsoft.com/office/officeart/2005/8/layout/list1"/>
    <dgm:cxn modelId="{F8854CD8-4EF4-4E59-AACF-9F68D2CD46C9}" type="presParOf" srcId="{3D99A25D-E632-42F7-A1DF-5E5654D0CB40}" destId="{32DFF050-5F5F-476A-A93A-E1643CCB5F13}"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6F6C337-1EB7-4D0A-A4CD-2BD5C3BE553B}" type="doc">
      <dgm:prSet loTypeId="urn:microsoft.com/office/officeart/2005/8/layout/list1" loCatId="list" qsTypeId="urn:microsoft.com/office/officeart/2005/8/quickstyle/3d1" qsCatId="3D" csTypeId="urn:microsoft.com/office/officeart/2005/8/colors/accent3_2" csCatId="accent3" phldr="1"/>
      <dgm:spPr/>
      <dgm:t>
        <a:bodyPr/>
        <a:lstStyle/>
        <a:p>
          <a:endParaRPr lang="en-US"/>
        </a:p>
      </dgm:t>
    </dgm:pt>
    <dgm:pt modelId="{2CB3A253-08CE-44C2-8F36-F6F5D0741E43}">
      <dgm:prSet custT="1"/>
      <dgm:spPr/>
      <dgm:t>
        <a:bodyPr/>
        <a:lstStyle/>
        <a:p>
          <a:pPr algn="ctr" rtl="1"/>
          <a:r>
            <a:rPr lang="fa-IR" sz="4000" b="1" dirty="0" smtClean="0">
              <a:cs typeface="B Zar" pitchFamily="2" charset="-78"/>
            </a:rPr>
            <a:t>رویکرد</a:t>
          </a:r>
          <a:r>
            <a:rPr lang="fa-IR" sz="4000" dirty="0" smtClean="0"/>
            <a:t> </a:t>
          </a:r>
          <a:r>
            <a:rPr lang="fa-IR" sz="4000" b="1" dirty="0" smtClean="0">
              <a:cs typeface="B Zar" pitchFamily="2" charset="-78"/>
            </a:rPr>
            <a:t>قیمت حالت</a:t>
          </a:r>
          <a:endParaRPr lang="en-US" sz="4000" dirty="0"/>
        </a:p>
      </dgm:t>
    </dgm:pt>
    <dgm:pt modelId="{7639144A-CCBA-45DF-A1DC-B0318C8F959D}" type="parTrans" cxnId="{B1F2703A-7944-4A4A-B618-05281EFA0112}">
      <dgm:prSet/>
      <dgm:spPr/>
      <dgm:t>
        <a:bodyPr/>
        <a:lstStyle/>
        <a:p>
          <a:endParaRPr lang="en-US"/>
        </a:p>
      </dgm:t>
    </dgm:pt>
    <dgm:pt modelId="{3D33DED0-B0D8-4B46-9521-E69BC1E31F21}" type="sibTrans" cxnId="{B1F2703A-7944-4A4A-B618-05281EFA0112}">
      <dgm:prSet/>
      <dgm:spPr/>
      <dgm:t>
        <a:bodyPr/>
        <a:lstStyle/>
        <a:p>
          <a:endParaRPr lang="en-US"/>
        </a:p>
      </dgm:t>
    </dgm:pt>
    <dgm:pt modelId="{C9A117F5-A04A-43AC-8B80-CAD3DB204E82}">
      <dgm:prSet custT="1"/>
      <dgm:spPr/>
      <dgm:t>
        <a:bodyPr/>
        <a:lstStyle/>
        <a:p>
          <a:pPr algn="justLow" rtl="1"/>
          <a:r>
            <a:rPr lang="fa-IR" sz="2800" dirty="0" smtClean="0">
              <a:latin typeface="ذ ظشق"/>
              <a:cs typeface="B Zar" pitchFamily="2" charset="-78"/>
            </a:rPr>
            <a:t>تجزیة جریان‌های نقدی به عناصر تشکیل‌دهندة آن در حالت‌های مختلف و قیمت‌گذاری هرکدام از اجزای جریان‌های نقدی براساس قیمت هر حالت </a:t>
          </a:r>
          <a:endParaRPr lang="en-US" sz="2800" dirty="0">
            <a:latin typeface="ذ ظشق"/>
            <a:cs typeface="B Zar" pitchFamily="2" charset="-78"/>
          </a:endParaRPr>
        </a:p>
      </dgm:t>
    </dgm:pt>
    <dgm:pt modelId="{649F01BA-7C42-4D95-B448-F368CAB25BE3}" type="parTrans" cxnId="{4C56E09E-4DD4-4095-AB61-87065FB35869}">
      <dgm:prSet/>
      <dgm:spPr/>
      <dgm:t>
        <a:bodyPr/>
        <a:lstStyle/>
        <a:p>
          <a:endParaRPr lang="en-US"/>
        </a:p>
      </dgm:t>
    </dgm:pt>
    <dgm:pt modelId="{E270C447-8DC4-4546-967E-EBC8C3E2E2F7}" type="sibTrans" cxnId="{4C56E09E-4DD4-4095-AB61-87065FB35869}">
      <dgm:prSet/>
      <dgm:spPr/>
      <dgm:t>
        <a:bodyPr/>
        <a:lstStyle/>
        <a:p>
          <a:endParaRPr lang="en-US"/>
        </a:p>
      </dgm:t>
    </dgm:pt>
    <dgm:pt modelId="{1BD0A705-6B52-47C9-B3D6-E3379223AA6D}">
      <dgm:prSet custT="1"/>
      <dgm:spPr/>
      <dgm:t>
        <a:bodyPr/>
        <a:lstStyle/>
        <a:p>
          <a:pPr algn="justLow" rtl="1"/>
          <a:endParaRPr lang="en-US" sz="2800" dirty="0">
            <a:latin typeface="ذ ظشق"/>
            <a:cs typeface="B Zar" pitchFamily="2" charset="-78"/>
          </a:endParaRPr>
        </a:p>
      </dgm:t>
    </dgm:pt>
    <dgm:pt modelId="{E45AD2FA-8D24-4828-AEDA-E008DCBF3C35}" type="parTrans" cxnId="{849AD909-7092-4C72-A957-EAB2AEB1E34D}">
      <dgm:prSet/>
      <dgm:spPr/>
      <dgm:t>
        <a:bodyPr/>
        <a:lstStyle/>
        <a:p>
          <a:endParaRPr lang="en-US"/>
        </a:p>
      </dgm:t>
    </dgm:pt>
    <dgm:pt modelId="{BE8182F3-9D4A-435B-B2BA-0A4B514D4BD0}" type="sibTrans" cxnId="{849AD909-7092-4C72-A957-EAB2AEB1E34D}">
      <dgm:prSet/>
      <dgm:spPr/>
      <dgm:t>
        <a:bodyPr/>
        <a:lstStyle/>
        <a:p>
          <a:endParaRPr lang="en-US"/>
        </a:p>
      </dgm:t>
    </dgm:pt>
    <dgm:pt modelId="{D699ACA5-DF6E-4904-9111-CAF3BBD7D4FB}">
      <dgm:prSet custT="1"/>
      <dgm:spPr/>
      <dgm:t>
        <a:bodyPr/>
        <a:lstStyle/>
        <a:p>
          <a:pPr algn="justLow" rtl="1"/>
          <a:endParaRPr lang="en-US" sz="2800" dirty="0">
            <a:latin typeface="ذ ظشق"/>
            <a:cs typeface="B Zar" pitchFamily="2" charset="-78"/>
          </a:endParaRPr>
        </a:p>
      </dgm:t>
    </dgm:pt>
    <dgm:pt modelId="{345CDC8A-3FBB-43E6-ACDA-E8DCF35039FD}" type="parTrans" cxnId="{7B2AA8D5-6C34-431B-B822-91C5343B8AD2}">
      <dgm:prSet/>
      <dgm:spPr/>
      <dgm:t>
        <a:bodyPr/>
        <a:lstStyle/>
        <a:p>
          <a:endParaRPr lang="en-US"/>
        </a:p>
      </dgm:t>
    </dgm:pt>
    <dgm:pt modelId="{599A987F-BE6A-4A21-9136-5A57B1F1584A}" type="sibTrans" cxnId="{7B2AA8D5-6C34-431B-B822-91C5343B8AD2}">
      <dgm:prSet/>
      <dgm:spPr/>
      <dgm:t>
        <a:bodyPr/>
        <a:lstStyle/>
        <a:p>
          <a:endParaRPr lang="en-US"/>
        </a:p>
      </dgm:t>
    </dgm:pt>
    <dgm:pt modelId="{5F2F2547-C477-4303-B461-D987121083E2}">
      <dgm:prSet custT="1"/>
      <dgm:spPr/>
      <dgm:t>
        <a:bodyPr/>
        <a:lstStyle/>
        <a:p>
          <a:pPr algn="justLow" rtl="1"/>
          <a:endParaRPr lang="en-US" sz="2800" dirty="0">
            <a:latin typeface="ذ ظشق"/>
            <a:cs typeface="B Zar" pitchFamily="2" charset="-78"/>
          </a:endParaRPr>
        </a:p>
      </dgm:t>
    </dgm:pt>
    <dgm:pt modelId="{9799B015-B177-4E85-A14A-B99C9F07197F}" type="parTrans" cxnId="{E172EB73-05F9-4265-A759-B022434CB592}">
      <dgm:prSet/>
      <dgm:spPr/>
      <dgm:t>
        <a:bodyPr/>
        <a:lstStyle/>
        <a:p>
          <a:endParaRPr lang="en-US"/>
        </a:p>
      </dgm:t>
    </dgm:pt>
    <dgm:pt modelId="{AB252E6B-3786-4D06-B819-8A2099F20053}" type="sibTrans" cxnId="{E172EB73-05F9-4265-A759-B022434CB592}">
      <dgm:prSet/>
      <dgm:spPr/>
      <dgm:t>
        <a:bodyPr/>
        <a:lstStyle/>
        <a:p>
          <a:endParaRPr lang="en-US"/>
        </a:p>
      </dgm:t>
    </dgm:pt>
    <dgm:pt modelId="{7E148AC7-C882-4041-A5CC-E4135FEE5973}" type="pres">
      <dgm:prSet presAssocID="{C6F6C337-1EB7-4D0A-A4CD-2BD5C3BE553B}" presName="linear" presStyleCnt="0">
        <dgm:presLayoutVars>
          <dgm:dir/>
          <dgm:animLvl val="lvl"/>
          <dgm:resizeHandles val="exact"/>
        </dgm:presLayoutVars>
      </dgm:prSet>
      <dgm:spPr/>
      <dgm:t>
        <a:bodyPr/>
        <a:lstStyle/>
        <a:p>
          <a:endParaRPr lang="en-US"/>
        </a:p>
      </dgm:t>
    </dgm:pt>
    <dgm:pt modelId="{565CA157-E154-4F7D-B14F-3B6F2E1BFCD4}" type="pres">
      <dgm:prSet presAssocID="{2CB3A253-08CE-44C2-8F36-F6F5D0741E43}" presName="parentLin" presStyleCnt="0"/>
      <dgm:spPr/>
    </dgm:pt>
    <dgm:pt modelId="{F47AE09B-9675-4207-8631-BC89D65E8125}" type="pres">
      <dgm:prSet presAssocID="{2CB3A253-08CE-44C2-8F36-F6F5D0741E43}" presName="parentLeftMargin" presStyleLbl="node1" presStyleIdx="0" presStyleCnt="1"/>
      <dgm:spPr/>
      <dgm:t>
        <a:bodyPr/>
        <a:lstStyle/>
        <a:p>
          <a:endParaRPr lang="en-US"/>
        </a:p>
      </dgm:t>
    </dgm:pt>
    <dgm:pt modelId="{9AAD6C54-C236-435B-95F6-1AE6AD2FA300}" type="pres">
      <dgm:prSet presAssocID="{2CB3A253-08CE-44C2-8F36-F6F5D0741E43}" presName="parentText" presStyleLbl="node1" presStyleIdx="0" presStyleCnt="1">
        <dgm:presLayoutVars>
          <dgm:chMax val="0"/>
          <dgm:bulletEnabled val="1"/>
        </dgm:presLayoutVars>
      </dgm:prSet>
      <dgm:spPr/>
      <dgm:t>
        <a:bodyPr/>
        <a:lstStyle/>
        <a:p>
          <a:endParaRPr lang="en-US"/>
        </a:p>
      </dgm:t>
    </dgm:pt>
    <dgm:pt modelId="{67382E1C-14F8-4522-9D25-87DE1983935D}" type="pres">
      <dgm:prSet presAssocID="{2CB3A253-08CE-44C2-8F36-F6F5D0741E43}" presName="negativeSpace" presStyleCnt="0"/>
      <dgm:spPr/>
    </dgm:pt>
    <dgm:pt modelId="{1F5AAD21-5BB9-48F2-A14D-5AE8498BC289}" type="pres">
      <dgm:prSet presAssocID="{2CB3A253-08CE-44C2-8F36-F6F5D0741E43}" presName="childText" presStyleLbl="conFgAcc1" presStyleIdx="0" presStyleCnt="1">
        <dgm:presLayoutVars>
          <dgm:bulletEnabled val="1"/>
        </dgm:presLayoutVars>
      </dgm:prSet>
      <dgm:spPr/>
      <dgm:t>
        <a:bodyPr/>
        <a:lstStyle/>
        <a:p>
          <a:endParaRPr lang="en-US"/>
        </a:p>
      </dgm:t>
    </dgm:pt>
  </dgm:ptLst>
  <dgm:cxnLst>
    <dgm:cxn modelId="{7B2AA8D5-6C34-431B-B822-91C5343B8AD2}" srcId="{2CB3A253-08CE-44C2-8F36-F6F5D0741E43}" destId="{D699ACA5-DF6E-4904-9111-CAF3BBD7D4FB}" srcOrd="1" destOrd="0" parTransId="{345CDC8A-3FBB-43E6-ACDA-E8DCF35039FD}" sibTransId="{599A987F-BE6A-4A21-9136-5A57B1F1584A}"/>
    <dgm:cxn modelId="{19BABB3C-46F9-47F8-A6E0-27453B5DEA79}" type="presOf" srcId="{5F2F2547-C477-4303-B461-D987121083E2}" destId="{1F5AAD21-5BB9-48F2-A14D-5AE8498BC289}" srcOrd="0" destOrd="2" presId="urn:microsoft.com/office/officeart/2005/8/layout/list1"/>
    <dgm:cxn modelId="{CBD4B718-A2DA-4D64-8298-25A167F50822}" type="presOf" srcId="{1BD0A705-6B52-47C9-B3D6-E3379223AA6D}" destId="{1F5AAD21-5BB9-48F2-A14D-5AE8498BC289}" srcOrd="0" destOrd="3" presId="urn:microsoft.com/office/officeart/2005/8/layout/list1"/>
    <dgm:cxn modelId="{0E440A70-5799-4D1E-BB65-CC53F5A006F6}" type="presOf" srcId="{2CB3A253-08CE-44C2-8F36-F6F5D0741E43}" destId="{9AAD6C54-C236-435B-95F6-1AE6AD2FA300}" srcOrd="1" destOrd="0" presId="urn:microsoft.com/office/officeart/2005/8/layout/list1"/>
    <dgm:cxn modelId="{6CB0E625-196E-4182-9D3E-D96F1AE3DB82}" type="presOf" srcId="{2CB3A253-08CE-44C2-8F36-F6F5D0741E43}" destId="{F47AE09B-9675-4207-8631-BC89D65E8125}" srcOrd="0" destOrd="0" presId="urn:microsoft.com/office/officeart/2005/8/layout/list1"/>
    <dgm:cxn modelId="{B89115E2-13B6-4717-8ACF-B81BCB52DD5C}" type="presOf" srcId="{C9A117F5-A04A-43AC-8B80-CAD3DB204E82}" destId="{1F5AAD21-5BB9-48F2-A14D-5AE8498BC289}" srcOrd="0" destOrd="0" presId="urn:microsoft.com/office/officeart/2005/8/layout/list1"/>
    <dgm:cxn modelId="{E172EB73-05F9-4265-A759-B022434CB592}" srcId="{2CB3A253-08CE-44C2-8F36-F6F5D0741E43}" destId="{5F2F2547-C477-4303-B461-D987121083E2}" srcOrd="2" destOrd="0" parTransId="{9799B015-B177-4E85-A14A-B99C9F07197F}" sibTransId="{AB252E6B-3786-4D06-B819-8A2099F20053}"/>
    <dgm:cxn modelId="{27A508D0-D20E-4BED-83AA-6212562E3609}" type="presOf" srcId="{C6F6C337-1EB7-4D0A-A4CD-2BD5C3BE553B}" destId="{7E148AC7-C882-4041-A5CC-E4135FEE5973}" srcOrd="0" destOrd="0" presId="urn:microsoft.com/office/officeart/2005/8/layout/list1"/>
    <dgm:cxn modelId="{B1F2703A-7944-4A4A-B618-05281EFA0112}" srcId="{C6F6C337-1EB7-4D0A-A4CD-2BD5C3BE553B}" destId="{2CB3A253-08CE-44C2-8F36-F6F5D0741E43}" srcOrd="0" destOrd="0" parTransId="{7639144A-CCBA-45DF-A1DC-B0318C8F959D}" sibTransId="{3D33DED0-B0D8-4B46-9521-E69BC1E31F21}"/>
    <dgm:cxn modelId="{F206765D-B569-47D1-8C79-6A4A4F985B0F}" type="presOf" srcId="{D699ACA5-DF6E-4904-9111-CAF3BBD7D4FB}" destId="{1F5AAD21-5BB9-48F2-A14D-5AE8498BC289}" srcOrd="0" destOrd="1" presId="urn:microsoft.com/office/officeart/2005/8/layout/list1"/>
    <dgm:cxn modelId="{849AD909-7092-4C72-A957-EAB2AEB1E34D}" srcId="{2CB3A253-08CE-44C2-8F36-F6F5D0741E43}" destId="{1BD0A705-6B52-47C9-B3D6-E3379223AA6D}" srcOrd="3" destOrd="0" parTransId="{E45AD2FA-8D24-4828-AEDA-E008DCBF3C35}" sibTransId="{BE8182F3-9D4A-435B-B2BA-0A4B514D4BD0}"/>
    <dgm:cxn modelId="{4C56E09E-4DD4-4095-AB61-87065FB35869}" srcId="{2CB3A253-08CE-44C2-8F36-F6F5D0741E43}" destId="{C9A117F5-A04A-43AC-8B80-CAD3DB204E82}" srcOrd="0" destOrd="0" parTransId="{649F01BA-7C42-4D95-B448-F368CAB25BE3}" sibTransId="{E270C447-8DC4-4546-967E-EBC8C3E2E2F7}"/>
    <dgm:cxn modelId="{0AE59CE9-7D0F-4305-A16B-9CD531923837}" type="presParOf" srcId="{7E148AC7-C882-4041-A5CC-E4135FEE5973}" destId="{565CA157-E154-4F7D-B14F-3B6F2E1BFCD4}" srcOrd="0" destOrd="0" presId="urn:microsoft.com/office/officeart/2005/8/layout/list1"/>
    <dgm:cxn modelId="{E827C5CE-EFC3-404C-BBAF-6AE24B8B6AF2}" type="presParOf" srcId="{565CA157-E154-4F7D-B14F-3B6F2E1BFCD4}" destId="{F47AE09B-9675-4207-8631-BC89D65E8125}" srcOrd="0" destOrd="0" presId="urn:microsoft.com/office/officeart/2005/8/layout/list1"/>
    <dgm:cxn modelId="{C4A9B089-D512-4A08-851B-ABBBE8ED025F}" type="presParOf" srcId="{565CA157-E154-4F7D-B14F-3B6F2E1BFCD4}" destId="{9AAD6C54-C236-435B-95F6-1AE6AD2FA300}" srcOrd="1" destOrd="0" presId="urn:microsoft.com/office/officeart/2005/8/layout/list1"/>
    <dgm:cxn modelId="{17DA5724-CFC0-4251-8C7E-E026E5B1E404}" type="presParOf" srcId="{7E148AC7-C882-4041-A5CC-E4135FEE5973}" destId="{67382E1C-14F8-4522-9D25-87DE1983935D}" srcOrd="1" destOrd="0" presId="urn:microsoft.com/office/officeart/2005/8/layout/list1"/>
    <dgm:cxn modelId="{C8FED959-B4F3-4CC1-A891-92C68C7CE8D6}" type="presParOf" srcId="{7E148AC7-C882-4041-A5CC-E4135FEE5973}" destId="{1F5AAD21-5BB9-48F2-A14D-5AE8498BC289}"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1E4D93-E033-450C-95AA-5449215BC200}" type="doc">
      <dgm:prSet loTypeId="urn:microsoft.com/office/officeart/2005/8/layout/hierarchy3" loCatId="hierarchy" qsTypeId="urn:microsoft.com/office/officeart/2005/8/quickstyle/3d6" qsCatId="3D" csTypeId="urn:microsoft.com/office/officeart/2005/8/colors/colorful3" csCatId="colorful" phldr="1"/>
      <dgm:spPr/>
      <dgm:t>
        <a:bodyPr/>
        <a:lstStyle/>
        <a:p>
          <a:endParaRPr lang="en-US"/>
        </a:p>
      </dgm:t>
    </dgm:pt>
    <dgm:pt modelId="{E1C21CFE-24A3-4425-870C-3E4C69C20591}">
      <dgm:prSet/>
      <dgm:spPr/>
      <dgm:t>
        <a:bodyPr/>
        <a:lstStyle/>
        <a:p>
          <a:pPr rtl="1"/>
          <a:r>
            <a:rPr lang="fa-IR" b="1" dirty="0" smtClean="0">
              <a:cs typeface="B Zar" pitchFamily="2" charset="-78"/>
            </a:rPr>
            <a:t>رویکرد مطلق قیمت‌گذاری</a:t>
          </a:r>
          <a:endParaRPr lang="en-US" dirty="0">
            <a:cs typeface="B Zar" pitchFamily="2" charset="-78"/>
          </a:endParaRPr>
        </a:p>
      </dgm:t>
    </dgm:pt>
    <dgm:pt modelId="{9E172BAE-24D6-483D-BEDF-ECF00AA0BF46}" type="parTrans" cxnId="{EA05D2BE-FD9E-44F0-9847-E48AECC3447C}">
      <dgm:prSet/>
      <dgm:spPr/>
      <dgm:t>
        <a:bodyPr/>
        <a:lstStyle/>
        <a:p>
          <a:endParaRPr lang="en-US">
            <a:cs typeface="B Zar" pitchFamily="2" charset="-78"/>
          </a:endParaRPr>
        </a:p>
      </dgm:t>
    </dgm:pt>
    <dgm:pt modelId="{C1421DFE-B008-476C-90BC-57708CF24807}" type="sibTrans" cxnId="{EA05D2BE-FD9E-44F0-9847-E48AECC3447C}">
      <dgm:prSet/>
      <dgm:spPr/>
      <dgm:t>
        <a:bodyPr/>
        <a:lstStyle/>
        <a:p>
          <a:endParaRPr lang="en-US">
            <a:cs typeface="B Zar" pitchFamily="2" charset="-78"/>
          </a:endParaRPr>
        </a:p>
      </dgm:t>
    </dgm:pt>
    <dgm:pt modelId="{45EED0B4-2306-436D-B12C-798C250B5199}">
      <dgm:prSet/>
      <dgm:spPr/>
      <dgm:t>
        <a:bodyPr/>
        <a:lstStyle/>
        <a:p>
          <a:pPr rtl="1"/>
          <a:r>
            <a:rPr lang="en-US" dirty="0" smtClean="0">
              <a:cs typeface="B Zar" pitchFamily="2" charset="-78"/>
            </a:rPr>
            <a:t>absolute pricing approach</a:t>
          </a:r>
          <a:endParaRPr lang="en-US" dirty="0">
            <a:cs typeface="B Zar" pitchFamily="2" charset="-78"/>
          </a:endParaRPr>
        </a:p>
      </dgm:t>
    </dgm:pt>
    <dgm:pt modelId="{A0012F19-6851-419E-B2C4-06FC38A39F13}" type="parTrans" cxnId="{2B44A752-88DC-4839-9F7D-F4FC655012AD}">
      <dgm:prSet/>
      <dgm:spPr/>
      <dgm:t>
        <a:bodyPr/>
        <a:lstStyle/>
        <a:p>
          <a:endParaRPr lang="en-US">
            <a:cs typeface="B Zar" pitchFamily="2" charset="-78"/>
          </a:endParaRPr>
        </a:p>
      </dgm:t>
    </dgm:pt>
    <dgm:pt modelId="{BDE28B7F-3AA0-4F73-8B4F-79660EABF0D4}" type="sibTrans" cxnId="{2B44A752-88DC-4839-9F7D-F4FC655012AD}">
      <dgm:prSet/>
      <dgm:spPr/>
      <dgm:t>
        <a:bodyPr/>
        <a:lstStyle/>
        <a:p>
          <a:endParaRPr lang="en-US">
            <a:cs typeface="B Zar" pitchFamily="2" charset="-78"/>
          </a:endParaRPr>
        </a:p>
      </dgm:t>
    </dgm:pt>
    <dgm:pt modelId="{8456DA4F-D008-40E1-885F-39E3BEB9CE81}">
      <dgm:prSet/>
      <dgm:spPr/>
      <dgm:t>
        <a:bodyPr/>
        <a:lstStyle/>
        <a:p>
          <a:pPr rtl="1"/>
          <a:r>
            <a:rPr lang="fa-IR" b="1" dirty="0" smtClean="0">
              <a:cs typeface="B Zar" pitchFamily="2" charset="-78"/>
            </a:rPr>
            <a:t>رویکرد نسبی قیمت‌گذاری </a:t>
          </a:r>
          <a:endParaRPr lang="en-US" b="1" dirty="0">
            <a:cs typeface="B Zar" pitchFamily="2" charset="-78"/>
          </a:endParaRPr>
        </a:p>
      </dgm:t>
    </dgm:pt>
    <dgm:pt modelId="{C1D42F22-25A0-4AD8-B616-DE2C19923B5C}" type="parTrans" cxnId="{35802A02-E244-464E-AB08-47F081F643BA}">
      <dgm:prSet/>
      <dgm:spPr/>
      <dgm:t>
        <a:bodyPr/>
        <a:lstStyle/>
        <a:p>
          <a:endParaRPr lang="en-US">
            <a:cs typeface="B Zar" pitchFamily="2" charset="-78"/>
          </a:endParaRPr>
        </a:p>
      </dgm:t>
    </dgm:pt>
    <dgm:pt modelId="{A7BAC610-24CD-47CB-AE18-D149E1D82A73}" type="sibTrans" cxnId="{35802A02-E244-464E-AB08-47F081F643BA}">
      <dgm:prSet/>
      <dgm:spPr/>
      <dgm:t>
        <a:bodyPr/>
        <a:lstStyle/>
        <a:p>
          <a:endParaRPr lang="en-US">
            <a:cs typeface="B Zar" pitchFamily="2" charset="-78"/>
          </a:endParaRPr>
        </a:p>
      </dgm:t>
    </dgm:pt>
    <dgm:pt modelId="{AB708AE8-DE8F-4B5E-BCA6-3937FAF05557}">
      <dgm:prSet/>
      <dgm:spPr/>
      <dgm:t>
        <a:bodyPr/>
        <a:lstStyle/>
        <a:p>
          <a:pPr rtl="1"/>
          <a:r>
            <a:rPr lang="en-US" dirty="0" smtClean="0">
              <a:cs typeface="B Zar" pitchFamily="2" charset="-78"/>
            </a:rPr>
            <a:t>relative pricing approach</a:t>
          </a:r>
          <a:endParaRPr lang="en-US" dirty="0">
            <a:cs typeface="B Zar" pitchFamily="2" charset="-78"/>
          </a:endParaRPr>
        </a:p>
      </dgm:t>
    </dgm:pt>
    <dgm:pt modelId="{891389EF-4618-41C0-B8C3-E0BCBEA314B7}" type="parTrans" cxnId="{FAEEEE32-2167-4A40-9509-56E2119C69A3}">
      <dgm:prSet/>
      <dgm:spPr/>
      <dgm:t>
        <a:bodyPr/>
        <a:lstStyle/>
        <a:p>
          <a:endParaRPr lang="en-US">
            <a:cs typeface="B Zar" pitchFamily="2" charset="-78"/>
          </a:endParaRPr>
        </a:p>
      </dgm:t>
    </dgm:pt>
    <dgm:pt modelId="{200E9F5B-BF53-4928-8831-BD1900F7A3BF}" type="sibTrans" cxnId="{FAEEEE32-2167-4A40-9509-56E2119C69A3}">
      <dgm:prSet/>
      <dgm:spPr/>
      <dgm:t>
        <a:bodyPr/>
        <a:lstStyle/>
        <a:p>
          <a:endParaRPr lang="en-US">
            <a:cs typeface="B Zar" pitchFamily="2" charset="-78"/>
          </a:endParaRPr>
        </a:p>
      </dgm:t>
    </dgm:pt>
    <dgm:pt modelId="{BC3A1CF4-043D-4DC3-B69A-87A862DB03DE}" type="pres">
      <dgm:prSet presAssocID="{D21E4D93-E033-450C-95AA-5449215BC200}" presName="diagram" presStyleCnt="0">
        <dgm:presLayoutVars>
          <dgm:chPref val="1"/>
          <dgm:dir/>
          <dgm:animOne val="branch"/>
          <dgm:animLvl val="lvl"/>
          <dgm:resizeHandles/>
        </dgm:presLayoutVars>
      </dgm:prSet>
      <dgm:spPr/>
      <dgm:t>
        <a:bodyPr/>
        <a:lstStyle/>
        <a:p>
          <a:endParaRPr lang="en-US"/>
        </a:p>
      </dgm:t>
    </dgm:pt>
    <dgm:pt modelId="{C585057B-D641-49E9-A036-75301F62B129}" type="pres">
      <dgm:prSet presAssocID="{E1C21CFE-24A3-4425-870C-3E4C69C20591}" presName="root" presStyleCnt="0"/>
      <dgm:spPr/>
    </dgm:pt>
    <dgm:pt modelId="{EED50606-4C7F-42B9-83EF-DB50660675A7}" type="pres">
      <dgm:prSet presAssocID="{E1C21CFE-24A3-4425-870C-3E4C69C20591}" presName="rootComposite" presStyleCnt="0"/>
      <dgm:spPr/>
    </dgm:pt>
    <dgm:pt modelId="{7894E03D-99B8-4EF5-BD58-2FAA42C40A5F}" type="pres">
      <dgm:prSet presAssocID="{E1C21CFE-24A3-4425-870C-3E4C69C20591}" presName="rootText" presStyleLbl="node1" presStyleIdx="0" presStyleCnt="2"/>
      <dgm:spPr/>
      <dgm:t>
        <a:bodyPr/>
        <a:lstStyle/>
        <a:p>
          <a:endParaRPr lang="en-US"/>
        </a:p>
      </dgm:t>
    </dgm:pt>
    <dgm:pt modelId="{24A284DE-3265-453B-B51C-B15A16BEA9ED}" type="pres">
      <dgm:prSet presAssocID="{E1C21CFE-24A3-4425-870C-3E4C69C20591}" presName="rootConnector" presStyleLbl="node1" presStyleIdx="0" presStyleCnt="2"/>
      <dgm:spPr/>
      <dgm:t>
        <a:bodyPr/>
        <a:lstStyle/>
        <a:p>
          <a:endParaRPr lang="en-US"/>
        </a:p>
      </dgm:t>
    </dgm:pt>
    <dgm:pt modelId="{3E62683E-DBE7-4E1E-B3D3-F93A2604DE34}" type="pres">
      <dgm:prSet presAssocID="{E1C21CFE-24A3-4425-870C-3E4C69C20591}" presName="childShape" presStyleCnt="0"/>
      <dgm:spPr/>
    </dgm:pt>
    <dgm:pt modelId="{9441003B-3303-4F24-8F6E-44FDC337EFBC}" type="pres">
      <dgm:prSet presAssocID="{A0012F19-6851-419E-B2C4-06FC38A39F13}" presName="Name13" presStyleLbl="parChTrans1D2" presStyleIdx="0" presStyleCnt="2"/>
      <dgm:spPr/>
      <dgm:t>
        <a:bodyPr/>
        <a:lstStyle/>
        <a:p>
          <a:endParaRPr lang="en-US"/>
        </a:p>
      </dgm:t>
    </dgm:pt>
    <dgm:pt modelId="{8528AB06-6366-472D-8591-34A02FD5D567}" type="pres">
      <dgm:prSet presAssocID="{45EED0B4-2306-436D-B12C-798C250B5199}" presName="childText" presStyleLbl="bgAcc1" presStyleIdx="0" presStyleCnt="2">
        <dgm:presLayoutVars>
          <dgm:bulletEnabled val="1"/>
        </dgm:presLayoutVars>
      </dgm:prSet>
      <dgm:spPr/>
      <dgm:t>
        <a:bodyPr/>
        <a:lstStyle/>
        <a:p>
          <a:endParaRPr lang="en-US"/>
        </a:p>
      </dgm:t>
    </dgm:pt>
    <dgm:pt modelId="{98109A86-0886-43FE-AC47-FF98229AA8C9}" type="pres">
      <dgm:prSet presAssocID="{8456DA4F-D008-40E1-885F-39E3BEB9CE81}" presName="root" presStyleCnt="0"/>
      <dgm:spPr/>
    </dgm:pt>
    <dgm:pt modelId="{13712F5B-B0B3-4C1B-ACA4-C3176C702EA9}" type="pres">
      <dgm:prSet presAssocID="{8456DA4F-D008-40E1-885F-39E3BEB9CE81}" presName="rootComposite" presStyleCnt="0"/>
      <dgm:spPr/>
    </dgm:pt>
    <dgm:pt modelId="{016AE434-1FC3-475F-A621-D4E3545EA644}" type="pres">
      <dgm:prSet presAssocID="{8456DA4F-D008-40E1-885F-39E3BEB9CE81}" presName="rootText" presStyleLbl="node1" presStyleIdx="1" presStyleCnt="2"/>
      <dgm:spPr/>
      <dgm:t>
        <a:bodyPr/>
        <a:lstStyle/>
        <a:p>
          <a:endParaRPr lang="en-US"/>
        </a:p>
      </dgm:t>
    </dgm:pt>
    <dgm:pt modelId="{A55339A6-9FD7-4134-B05B-4262C2F08B2C}" type="pres">
      <dgm:prSet presAssocID="{8456DA4F-D008-40E1-885F-39E3BEB9CE81}" presName="rootConnector" presStyleLbl="node1" presStyleIdx="1" presStyleCnt="2"/>
      <dgm:spPr/>
      <dgm:t>
        <a:bodyPr/>
        <a:lstStyle/>
        <a:p>
          <a:endParaRPr lang="en-US"/>
        </a:p>
      </dgm:t>
    </dgm:pt>
    <dgm:pt modelId="{B3FB8855-C184-4DFB-A698-824B3723CCB7}" type="pres">
      <dgm:prSet presAssocID="{8456DA4F-D008-40E1-885F-39E3BEB9CE81}" presName="childShape" presStyleCnt="0"/>
      <dgm:spPr/>
    </dgm:pt>
    <dgm:pt modelId="{8FB5EBC3-A3CD-4CA3-AD9C-0397AC3D9A9C}" type="pres">
      <dgm:prSet presAssocID="{891389EF-4618-41C0-B8C3-E0BCBEA314B7}" presName="Name13" presStyleLbl="parChTrans1D2" presStyleIdx="1" presStyleCnt="2"/>
      <dgm:spPr/>
      <dgm:t>
        <a:bodyPr/>
        <a:lstStyle/>
        <a:p>
          <a:endParaRPr lang="en-US"/>
        </a:p>
      </dgm:t>
    </dgm:pt>
    <dgm:pt modelId="{0EC36096-EEE7-4D51-9C46-0B147DD6F59B}" type="pres">
      <dgm:prSet presAssocID="{AB708AE8-DE8F-4B5E-BCA6-3937FAF05557}" presName="childText" presStyleLbl="bgAcc1" presStyleIdx="1" presStyleCnt="2">
        <dgm:presLayoutVars>
          <dgm:bulletEnabled val="1"/>
        </dgm:presLayoutVars>
      </dgm:prSet>
      <dgm:spPr/>
      <dgm:t>
        <a:bodyPr/>
        <a:lstStyle/>
        <a:p>
          <a:endParaRPr lang="en-US"/>
        </a:p>
      </dgm:t>
    </dgm:pt>
  </dgm:ptLst>
  <dgm:cxnLst>
    <dgm:cxn modelId="{C99E7024-07D3-4109-B5E6-AB54F883E471}" type="presOf" srcId="{D21E4D93-E033-450C-95AA-5449215BC200}" destId="{BC3A1CF4-043D-4DC3-B69A-87A862DB03DE}" srcOrd="0" destOrd="0" presId="urn:microsoft.com/office/officeart/2005/8/layout/hierarchy3"/>
    <dgm:cxn modelId="{5124AC6F-789E-45E6-9ED1-318E93CAD75B}" type="presOf" srcId="{8456DA4F-D008-40E1-885F-39E3BEB9CE81}" destId="{A55339A6-9FD7-4134-B05B-4262C2F08B2C}" srcOrd="1" destOrd="0" presId="urn:microsoft.com/office/officeart/2005/8/layout/hierarchy3"/>
    <dgm:cxn modelId="{E4000830-1D06-45AF-8CAA-C01FBE828EF0}" type="presOf" srcId="{E1C21CFE-24A3-4425-870C-3E4C69C20591}" destId="{7894E03D-99B8-4EF5-BD58-2FAA42C40A5F}" srcOrd="0" destOrd="0" presId="urn:microsoft.com/office/officeart/2005/8/layout/hierarchy3"/>
    <dgm:cxn modelId="{08E4D85C-6551-46FD-8BA4-476045B20647}" type="presOf" srcId="{45EED0B4-2306-436D-B12C-798C250B5199}" destId="{8528AB06-6366-472D-8591-34A02FD5D567}" srcOrd="0" destOrd="0" presId="urn:microsoft.com/office/officeart/2005/8/layout/hierarchy3"/>
    <dgm:cxn modelId="{35802A02-E244-464E-AB08-47F081F643BA}" srcId="{D21E4D93-E033-450C-95AA-5449215BC200}" destId="{8456DA4F-D008-40E1-885F-39E3BEB9CE81}" srcOrd="1" destOrd="0" parTransId="{C1D42F22-25A0-4AD8-B616-DE2C19923B5C}" sibTransId="{A7BAC610-24CD-47CB-AE18-D149E1D82A73}"/>
    <dgm:cxn modelId="{C9CC616B-FF07-41C9-AC69-D65016316CF6}" type="presOf" srcId="{E1C21CFE-24A3-4425-870C-3E4C69C20591}" destId="{24A284DE-3265-453B-B51C-B15A16BEA9ED}" srcOrd="1" destOrd="0" presId="urn:microsoft.com/office/officeart/2005/8/layout/hierarchy3"/>
    <dgm:cxn modelId="{87382A20-71E6-4502-99B7-4EC4E1CC4C42}" type="presOf" srcId="{A0012F19-6851-419E-B2C4-06FC38A39F13}" destId="{9441003B-3303-4F24-8F6E-44FDC337EFBC}" srcOrd="0" destOrd="0" presId="urn:microsoft.com/office/officeart/2005/8/layout/hierarchy3"/>
    <dgm:cxn modelId="{B524FA76-1CB5-4E97-8B04-1E47C4B86B85}" type="presOf" srcId="{891389EF-4618-41C0-B8C3-E0BCBEA314B7}" destId="{8FB5EBC3-A3CD-4CA3-AD9C-0397AC3D9A9C}" srcOrd="0" destOrd="0" presId="urn:microsoft.com/office/officeart/2005/8/layout/hierarchy3"/>
    <dgm:cxn modelId="{FAEEEE32-2167-4A40-9509-56E2119C69A3}" srcId="{8456DA4F-D008-40E1-885F-39E3BEB9CE81}" destId="{AB708AE8-DE8F-4B5E-BCA6-3937FAF05557}" srcOrd="0" destOrd="0" parTransId="{891389EF-4618-41C0-B8C3-E0BCBEA314B7}" sibTransId="{200E9F5B-BF53-4928-8831-BD1900F7A3BF}"/>
    <dgm:cxn modelId="{6F525587-C436-4ECA-8B83-99CCD8ED882E}" type="presOf" srcId="{8456DA4F-D008-40E1-885F-39E3BEB9CE81}" destId="{016AE434-1FC3-475F-A621-D4E3545EA644}" srcOrd="0" destOrd="0" presId="urn:microsoft.com/office/officeart/2005/8/layout/hierarchy3"/>
    <dgm:cxn modelId="{EA05D2BE-FD9E-44F0-9847-E48AECC3447C}" srcId="{D21E4D93-E033-450C-95AA-5449215BC200}" destId="{E1C21CFE-24A3-4425-870C-3E4C69C20591}" srcOrd="0" destOrd="0" parTransId="{9E172BAE-24D6-483D-BEDF-ECF00AA0BF46}" sibTransId="{C1421DFE-B008-476C-90BC-57708CF24807}"/>
    <dgm:cxn modelId="{2B44A752-88DC-4839-9F7D-F4FC655012AD}" srcId="{E1C21CFE-24A3-4425-870C-3E4C69C20591}" destId="{45EED0B4-2306-436D-B12C-798C250B5199}" srcOrd="0" destOrd="0" parTransId="{A0012F19-6851-419E-B2C4-06FC38A39F13}" sibTransId="{BDE28B7F-3AA0-4F73-8B4F-79660EABF0D4}"/>
    <dgm:cxn modelId="{08D5A09F-FF53-4A2B-98A5-BD9166BEE8FC}" type="presOf" srcId="{AB708AE8-DE8F-4B5E-BCA6-3937FAF05557}" destId="{0EC36096-EEE7-4D51-9C46-0B147DD6F59B}" srcOrd="0" destOrd="0" presId="urn:microsoft.com/office/officeart/2005/8/layout/hierarchy3"/>
    <dgm:cxn modelId="{C1105F38-959A-4C35-888B-8615D321A13B}" type="presParOf" srcId="{BC3A1CF4-043D-4DC3-B69A-87A862DB03DE}" destId="{C585057B-D641-49E9-A036-75301F62B129}" srcOrd="0" destOrd="0" presId="urn:microsoft.com/office/officeart/2005/8/layout/hierarchy3"/>
    <dgm:cxn modelId="{8427393E-31A5-404B-9534-DBA01B874128}" type="presParOf" srcId="{C585057B-D641-49E9-A036-75301F62B129}" destId="{EED50606-4C7F-42B9-83EF-DB50660675A7}" srcOrd="0" destOrd="0" presId="urn:microsoft.com/office/officeart/2005/8/layout/hierarchy3"/>
    <dgm:cxn modelId="{A0E8D89D-BE86-4E96-A63F-D740CD6667D6}" type="presParOf" srcId="{EED50606-4C7F-42B9-83EF-DB50660675A7}" destId="{7894E03D-99B8-4EF5-BD58-2FAA42C40A5F}" srcOrd="0" destOrd="0" presId="urn:microsoft.com/office/officeart/2005/8/layout/hierarchy3"/>
    <dgm:cxn modelId="{2C293265-6D05-4769-A517-2B97F2C9EECD}" type="presParOf" srcId="{EED50606-4C7F-42B9-83EF-DB50660675A7}" destId="{24A284DE-3265-453B-B51C-B15A16BEA9ED}" srcOrd="1" destOrd="0" presId="urn:microsoft.com/office/officeart/2005/8/layout/hierarchy3"/>
    <dgm:cxn modelId="{89E2003E-EFE8-4505-9363-20E431744675}" type="presParOf" srcId="{C585057B-D641-49E9-A036-75301F62B129}" destId="{3E62683E-DBE7-4E1E-B3D3-F93A2604DE34}" srcOrd="1" destOrd="0" presId="urn:microsoft.com/office/officeart/2005/8/layout/hierarchy3"/>
    <dgm:cxn modelId="{D2797C6E-C816-472C-B0FC-4BBC529987BF}" type="presParOf" srcId="{3E62683E-DBE7-4E1E-B3D3-F93A2604DE34}" destId="{9441003B-3303-4F24-8F6E-44FDC337EFBC}" srcOrd="0" destOrd="0" presId="urn:microsoft.com/office/officeart/2005/8/layout/hierarchy3"/>
    <dgm:cxn modelId="{595393FC-FE3E-41AD-972A-6D6131B230EB}" type="presParOf" srcId="{3E62683E-DBE7-4E1E-B3D3-F93A2604DE34}" destId="{8528AB06-6366-472D-8591-34A02FD5D567}" srcOrd="1" destOrd="0" presId="urn:microsoft.com/office/officeart/2005/8/layout/hierarchy3"/>
    <dgm:cxn modelId="{25C2DC26-E8B3-4206-B94E-BB7531C813EC}" type="presParOf" srcId="{BC3A1CF4-043D-4DC3-B69A-87A862DB03DE}" destId="{98109A86-0886-43FE-AC47-FF98229AA8C9}" srcOrd="1" destOrd="0" presId="urn:microsoft.com/office/officeart/2005/8/layout/hierarchy3"/>
    <dgm:cxn modelId="{5EE7CE12-5D83-45FF-957A-C07EAEF371FD}" type="presParOf" srcId="{98109A86-0886-43FE-AC47-FF98229AA8C9}" destId="{13712F5B-B0B3-4C1B-ACA4-C3176C702EA9}" srcOrd="0" destOrd="0" presId="urn:microsoft.com/office/officeart/2005/8/layout/hierarchy3"/>
    <dgm:cxn modelId="{E35FAB23-3A1D-440A-AE1F-531D0D942862}" type="presParOf" srcId="{13712F5B-B0B3-4C1B-ACA4-C3176C702EA9}" destId="{016AE434-1FC3-475F-A621-D4E3545EA644}" srcOrd="0" destOrd="0" presId="urn:microsoft.com/office/officeart/2005/8/layout/hierarchy3"/>
    <dgm:cxn modelId="{D34E28F9-3E61-439B-9F88-A592131E8791}" type="presParOf" srcId="{13712F5B-B0B3-4C1B-ACA4-C3176C702EA9}" destId="{A55339A6-9FD7-4134-B05B-4262C2F08B2C}" srcOrd="1" destOrd="0" presId="urn:microsoft.com/office/officeart/2005/8/layout/hierarchy3"/>
    <dgm:cxn modelId="{EF6288E7-4278-445E-AB30-F51413FA5BE3}" type="presParOf" srcId="{98109A86-0886-43FE-AC47-FF98229AA8C9}" destId="{B3FB8855-C184-4DFB-A698-824B3723CCB7}" srcOrd="1" destOrd="0" presId="urn:microsoft.com/office/officeart/2005/8/layout/hierarchy3"/>
    <dgm:cxn modelId="{E5661C08-4919-47D1-B330-433A18A91567}" type="presParOf" srcId="{B3FB8855-C184-4DFB-A698-824B3723CCB7}" destId="{8FB5EBC3-A3CD-4CA3-AD9C-0397AC3D9A9C}" srcOrd="0" destOrd="0" presId="urn:microsoft.com/office/officeart/2005/8/layout/hierarchy3"/>
    <dgm:cxn modelId="{67148310-5B84-4704-8C61-B46C5C8C31E7}" type="presParOf" srcId="{B3FB8855-C184-4DFB-A698-824B3723CCB7}" destId="{0EC36096-EEE7-4D51-9C46-0B147DD6F59B}"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F483DB-64CB-4D71-BBE8-68253FA7A5B7}"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ADA81FC4-330B-4D28-979B-8865067D1C05}">
      <dgm:prSet/>
      <dgm:spPr/>
      <dgm:t>
        <a:bodyPr/>
        <a:lstStyle/>
        <a:p>
          <a:pPr algn="ctr" rtl="1"/>
          <a:r>
            <a:rPr lang="fa-IR" b="1" dirty="0" smtClean="0">
              <a:cs typeface="B Titr" pitchFamily="2" charset="-78"/>
            </a:rPr>
            <a:t>رویکرد مطلق قیمت‌گذاری</a:t>
          </a:r>
          <a:endParaRPr lang="en-US" b="1" dirty="0" smtClean="0">
            <a:cs typeface="B Titr" pitchFamily="2" charset="-78"/>
          </a:endParaRPr>
        </a:p>
      </dgm:t>
    </dgm:pt>
    <dgm:pt modelId="{C8356C8E-3D17-4ADD-8188-8D9F58033E78}" type="parTrans" cxnId="{7C0854DC-C415-45DB-AF1A-697C1ADCA06C}">
      <dgm:prSet/>
      <dgm:spPr/>
      <dgm:t>
        <a:bodyPr/>
        <a:lstStyle/>
        <a:p>
          <a:endParaRPr lang="en-US">
            <a:cs typeface="B Zar" pitchFamily="2" charset="-78"/>
          </a:endParaRPr>
        </a:p>
      </dgm:t>
    </dgm:pt>
    <dgm:pt modelId="{375DDCBE-1690-48E5-8B93-979D0D9B29BC}" type="sibTrans" cxnId="{7C0854DC-C415-45DB-AF1A-697C1ADCA06C}">
      <dgm:prSet/>
      <dgm:spPr/>
      <dgm:t>
        <a:bodyPr/>
        <a:lstStyle/>
        <a:p>
          <a:endParaRPr lang="en-US">
            <a:cs typeface="B Zar" pitchFamily="2" charset="-78"/>
          </a:endParaRPr>
        </a:p>
      </dgm:t>
    </dgm:pt>
    <dgm:pt modelId="{16895F90-43A9-467B-9178-32E15728B071}">
      <dgm:prSet/>
      <dgm:spPr/>
      <dgm:t>
        <a:bodyPr/>
        <a:lstStyle/>
        <a:p>
          <a:pPr algn="justLow" rtl="1"/>
          <a:r>
            <a:rPr lang="fa-IR" dirty="0" smtClean="0">
              <a:cs typeface="B Zar" pitchFamily="2" charset="-78"/>
            </a:rPr>
            <a:t>در این رویکرد بدون توجه به سایر قیمت‌ها، ابزار مالی قیمت‌گذاری می‌شود. در مدل‌هایی که براساس این رویکرد توسعه می‌یابد، قیمت‌گذاری براساس نظریه‌های اقتصادی صورت می‌گیرد؛ مفروضاتی راجع به ترجیحات عاملان اقتصادی، عرضه و تقاضا و ... لحاظ می‌شود. </a:t>
          </a:r>
          <a:endParaRPr lang="en-US" dirty="0">
            <a:cs typeface="B Zar" pitchFamily="2" charset="-78"/>
          </a:endParaRPr>
        </a:p>
      </dgm:t>
    </dgm:pt>
    <dgm:pt modelId="{BA6B3846-9BF4-4180-8831-CF48428FB225}" type="parTrans" cxnId="{7D54B75D-89E2-4EA1-AFC6-91C12FD93364}">
      <dgm:prSet/>
      <dgm:spPr/>
      <dgm:t>
        <a:bodyPr/>
        <a:lstStyle/>
        <a:p>
          <a:endParaRPr lang="en-US">
            <a:cs typeface="B Zar" pitchFamily="2" charset="-78"/>
          </a:endParaRPr>
        </a:p>
      </dgm:t>
    </dgm:pt>
    <dgm:pt modelId="{FDB8C71A-E571-4144-BED1-CF232DA4263A}" type="sibTrans" cxnId="{7D54B75D-89E2-4EA1-AFC6-91C12FD93364}">
      <dgm:prSet/>
      <dgm:spPr/>
      <dgm:t>
        <a:bodyPr/>
        <a:lstStyle/>
        <a:p>
          <a:endParaRPr lang="en-US">
            <a:cs typeface="B Zar" pitchFamily="2" charset="-78"/>
          </a:endParaRPr>
        </a:p>
      </dgm:t>
    </dgm:pt>
    <dgm:pt modelId="{F13A057C-13DA-4C97-B91B-CE7EF1F29AFE}" type="pres">
      <dgm:prSet presAssocID="{03F483DB-64CB-4D71-BBE8-68253FA7A5B7}" presName="linearFlow" presStyleCnt="0">
        <dgm:presLayoutVars>
          <dgm:dir/>
          <dgm:animLvl val="lvl"/>
          <dgm:resizeHandles val="exact"/>
        </dgm:presLayoutVars>
      </dgm:prSet>
      <dgm:spPr/>
      <dgm:t>
        <a:bodyPr/>
        <a:lstStyle/>
        <a:p>
          <a:endParaRPr lang="en-US"/>
        </a:p>
      </dgm:t>
    </dgm:pt>
    <dgm:pt modelId="{66F99D05-AADD-49E4-9F04-BD690B89E3AA}" type="pres">
      <dgm:prSet presAssocID="{ADA81FC4-330B-4D28-979B-8865067D1C05}" presName="composite" presStyleCnt="0"/>
      <dgm:spPr/>
    </dgm:pt>
    <dgm:pt modelId="{6BD90736-955E-499F-AD6F-A8E30F0155F5}" type="pres">
      <dgm:prSet presAssocID="{ADA81FC4-330B-4D28-979B-8865067D1C05}" presName="parTx" presStyleLbl="node1" presStyleIdx="0" presStyleCnt="1">
        <dgm:presLayoutVars>
          <dgm:chMax val="0"/>
          <dgm:chPref val="0"/>
          <dgm:bulletEnabled val="1"/>
        </dgm:presLayoutVars>
      </dgm:prSet>
      <dgm:spPr/>
      <dgm:t>
        <a:bodyPr/>
        <a:lstStyle/>
        <a:p>
          <a:endParaRPr lang="en-US"/>
        </a:p>
      </dgm:t>
    </dgm:pt>
    <dgm:pt modelId="{8907A675-5395-4CFE-9F24-1462588A74BE}" type="pres">
      <dgm:prSet presAssocID="{ADA81FC4-330B-4D28-979B-8865067D1C05}" presName="parSh" presStyleLbl="node1" presStyleIdx="0" presStyleCnt="1"/>
      <dgm:spPr/>
      <dgm:t>
        <a:bodyPr/>
        <a:lstStyle/>
        <a:p>
          <a:endParaRPr lang="en-US"/>
        </a:p>
      </dgm:t>
    </dgm:pt>
    <dgm:pt modelId="{626EE427-F5C0-4BE4-98C3-37A258B15BAA}" type="pres">
      <dgm:prSet presAssocID="{ADA81FC4-330B-4D28-979B-8865067D1C05}" presName="desTx" presStyleLbl="fgAcc1" presStyleIdx="0" presStyleCnt="1">
        <dgm:presLayoutVars>
          <dgm:bulletEnabled val="1"/>
        </dgm:presLayoutVars>
      </dgm:prSet>
      <dgm:spPr>
        <a:prstGeom prst="verticalScroll">
          <a:avLst/>
        </a:prstGeom>
      </dgm:spPr>
      <dgm:t>
        <a:bodyPr/>
        <a:lstStyle/>
        <a:p>
          <a:endParaRPr lang="en-US"/>
        </a:p>
      </dgm:t>
    </dgm:pt>
  </dgm:ptLst>
  <dgm:cxnLst>
    <dgm:cxn modelId="{4AC76D74-03DC-4201-92AD-2E4320D88037}" type="presOf" srcId="{ADA81FC4-330B-4D28-979B-8865067D1C05}" destId="{6BD90736-955E-499F-AD6F-A8E30F0155F5}" srcOrd="0" destOrd="0" presId="urn:microsoft.com/office/officeart/2005/8/layout/process3"/>
    <dgm:cxn modelId="{7C0854DC-C415-45DB-AF1A-697C1ADCA06C}" srcId="{03F483DB-64CB-4D71-BBE8-68253FA7A5B7}" destId="{ADA81FC4-330B-4D28-979B-8865067D1C05}" srcOrd="0" destOrd="0" parTransId="{C8356C8E-3D17-4ADD-8188-8D9F58033E78}" sibTransId="{375DDCBE-1690-48E5-8B93-979D0D9B29BC}"/>
    <dgm:cxn modelId="{24D5733F-15F2-4065-92FA-DC98E32F2A3F}" type="presOf" srcId="{16895F90-43A9-467B-9178-32E15728B071}" destId="{626EE427-F5C0-4BE4-98C3-37A258B15BAA}" srcOrd="0" destOrd="0" presId="urn:microsoft.com/office/officeart/2005/8/layout/process3"/>
    <dgm:cxn modelId="{7D54B75D-89E2-4EA1-AFC6-91C12FD93364}" srcId="{ADA81FC4-330B-4D28-979B-8865067D1C05}" destId="{16895F90-43A9-467B-9178-32E15728B071}" srcOrd="0" destOrd="0" parTransId="{BA6B3846-9BF4-4180-8831-CF48428FB225}" sibTransId="{FDB8C71A-E571-4144-BED1-CF232DA4263A}"/>
    <dgm:cxn modelId="{D61B9482-1BFA-457F-A2F6-0BF992095CEC}" type="presOf" srcId="{03F483DB-64CB-4D71-BBE8-68253FA7A5B7}" destId="{F13A057C-13DA-4C97-B91B-CE7EF1F29AFE}" srcOrd="0" destOrd="0" presId="urn:microsoft.com/office/officeart/2005/8/layout/process3"/>
    <dgm:cxn modelId="{DFD6A166-0820-49F7-A5A0-20013999E2AF}" type="presOf" srcId="{ADA81FC4-330B-4D28-979B-8865067D1C05}" destId="{8907A675-5395-4CFE-9F24-1462588A74BE}" srcOrd="1" destOrd="0" presId="urn:microsoft.com/office/officeart/2005/8/layout/process3"/>
    <dgm:cxn modelId="{9B10C0F8-8FF9-406A-B831-0BDDF3E4914D}" type="presParOf" srcId="{F13A057C-13DA-4C97-B91B-CE7EF1F29AFE}" destId="{66F99D05-AADD-49E4-9F04-BD690B89E3AA}" srcOrd="0" destOrd="0" presId="urn:microsoft.com/office/officeart/2005/8/layout/process3"/>
    <dgm:cxn modelId="{D38073E9-0167-4636-BC61-52E31E3919B5}" type="presParOf" srcId="{66F99D05-AADD-49E4-9F04-BD690B89E3AA}" destId="{6BD90736-955E-499F-AD6F-A8E30F0155F5}" srcOrd="0" destOrd="0" presId="urn:microsoft.com/office/officeart/2005/8/layout/process3"/>
    <dgm:cxn modelId="{48AC7BA1-42C7-4275-B9EB-1D824C4E8E22}" type="presParOf" srcId="{66F99D05-AADD-49E4-9F04-BD690B89E3AA}" destId="{8907A675-5395-4CFE-9F24-1462588A74BE}" srcOrd="1" destOrd="0" presId="urn:microsoft.com/office/officeart/2005/8/layout/process3"/>
    <dgm:cxn modelId="{71B35832-FBE3-4FB9-9938-D2636507D25F}" type="presParOf" srcId="{66F99D05-AADD-49E4-9F04-BD690B89E3AA}" destId="{626EE427-F5C0-4BE4-98C3-37A258B15BAA}"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04F9C0-B4BF-4426-9045-5EBA396FB4E1}" type="doc">
      <dgm:prSet loTypeId="urn:microsoft.com/office/officeart/2005/8/layout/process3" loCatId="process" qsTypeId="urn:microsoft.com/office/officeart/2005/8/quickstyle/simple5" qsCatId="simple" csTypeId="urn:microsoft.com/office/officeart/2005/8/colors/accent2_1" csCatId="accent2" phldr="1"/>
      <dgm:spPr/>
      <dgm:t>
        <a:bodyPr/>
        <a:lstStyle/>
        <a:p>
          <a:endParaRPr lang="en-US"/>
        </a:p>
      </dgm:t>
    </dgm:pt>
    <dgm:pt modelId="{096D182C-6AC1-457F-8F89-7491050DF49D}">
      <dgm:prSet/>
      <dgm:spPr/>
      <dgm:t>
        <a:bodyPr/>
        <a:lstStyle/>
        <a:p>
          <a:pPr algn="ctr" rtl="1"/>
          <a:r>
            <a:rPr lang="fa-IR" dirty="0" smtClean="0">
              <a:cs typeface="B Titr" pitchFamily="2" charset="-78"/>
            </a:rPr>
            <a:t>رویکرد نسبی قیمت‌گذاری</a:t>
          </a:r>
          <a:endParaRPr lang="en-US" dirty="0">
            <a:cs typeface="B Titr" pitchFamily="2" charset="-78"/>
          </a:endParaRPr>
        </a:p>
      </dgm:t>
    </dgm:pt>
    <dgm:pt modelId="{218F6F61-D10B-4A0A-B9DA-8F5CC61CCA0B}" type="parTrans" cxnId="{3D3030F2-DFF6-4582-995B-2C1F3C744008}">
      <dgm:prSet/>
      <dgm:spPr/>
      <dgm:t>
        <a:bodyPr/>
        <a:lstStyle/>
        <a:p>
          <a:endParaRPr lang="en-US">
            <a:cs typeface="B Zar" pitchFamily="2" charset="-78"/>
          </a:endParaRPr>
        </a:p>
      </dgm:t>
    </dgm:pt>
    <dgm:pt modelId="{0D067A0B-016E-4A6E-B6A8-94D903D375F6}" type="sibTrans" cxnId="{3D3030F2-DFF6-4582-995B-2C1F3C744008}">
      <dgm:prSet/>
      <dgm:spPr/>
      <dgm:t>
        <a:bodyPr/>
        <a:lstStyle/>
        <a:p>
          <a:endParaRPr lang="en-US">
            <a:cs typeface="B Zar" pitchFamily="2" charset="-78"/>
          </a:endParaRPr>
        </a:p>
      </dgm:t>
    </dgm:pt>
    <dgm:pt modelId="{C5F33398-9821-4991-AD2C-E1D1C7BED457}">
      <dgm:prSet/>
      <dgm:spPr/>
      <dgm:t>
        <a:bodyPr/>
        <a:lstStyle/>
        <a:p>
          <a:pPr algn="justLow" rtl="1"/>
          <a:r>
            <a:rPr lang="fa-IR" dirty="0" smtClean="0">
              <a:cs typeface="B Zar" pitchFamily="2" charset="-78"/>
            </a:rPr>
            <a:t>در این رویکرد ابزار مالی بر اساس قیمت‌های بازار سایر ابزار مالی قیمت‌گذاری می‌‌شود؛  در مدل‌هایی که بر اساس این رویکرد توسعه می‌یابد، قیمت ابزار مالی نسبت به قیمت بازار سایر ابزار مالی تعیین می‌شود.</a:t>
          </a:r>
          <a:endParaRPr lang="en-US" dirty="0">
            <a:cs typeface="B Zar" pitchFamily="2" charset="-78"/>
          </a:endParaRPr>
        </a:p>
      </dgm:t>
    </dgm:pt>
    <dgm:pt modelId="{523F8088-3EDA-44A3-BA6D-FF248299CE7D}" type="parTrans" cxnId="{BD3FCC68-533C-4AF5-BBAB-5978E7519D97}">
      <dgm:prSet/>
      <dgm:spPr/>
      <dgm:t>
        <a:bodyPr/>
        <a:lstStyle/>
        <a:p>
          <a:endParaRPr lang="en-US">
            <a:cs typeface="B Zar" pitchFamily="2" charset="-78"/>
          </a:endParaRPr>
        </a:p>
      </dgm:t>
    </dgm:pt>
    <dgm:pt modelId="{19F889E3-5FE6-477B-88C0-BCC4E8C16AE3}" type="sibTrans" cxnId="{BD3FCC68-533C-4AF5-BBAB-5978E7519D97}">
      <dgm:prSet/>
      <dgm:spPr/>
      <dgm:t>
        <a:bodyPr/>
        <a:lstStyle/>
        <a:p>
          <a:endParaRPr lang="en-US">
            <a:cs typeface="B Zar" pitchFamily="2" charset="-78"/>
          </a:endParaRPr>
        </a:p>
      </dgm:t>
    </dgm:pt>
    <dgm:pt modelId="{A8309672-0766-4D86-9F85-66B7C020D344}" type="pres">
      <dgm:prSet presAssocID="{1F04F9C0-B4BF-4426-9045-5EBA396FB4E1}" presName="linearFlow" presStyleCnt="0">
        <dgm:presLayoutVars>
          <dgm:dir/>
          <dgm:animLvl val="lvl"/>
          <dgm:resizeHandles val="exact"/>
        </dgm:presLayoutVars>
      </dgm:prSet>
      <dgm:spPr/>
      <dgm:t>
        <a:bodyPr/>
        <a:lstStyle/>
        <a:p>
          <a:endParaRPr lang="en-US"/>
        </a:p>
      </dgm:t>
    </dgm:pt>
    <dgm:pt modelId="{1B6DAAB4-6325-4A97-8E9E-FDE87CB1F86A}" type="pres">
      <dgm:prSet presAssocID="{096D182C-6AC1-457F-8F89-7491050DF49D}" presName="composite" presStyleCnt="0"/>
      <dgm:spPr/>
    </dgm:pt>
    <dgm:pt modelId="{F6812E34-8652-485C-A5B4-8255C8C4E8D9}" type="pres">
      <dgm:prSet presAssocID="{096D182C-6AC1-457F-8F89-7491050DF49D}" presName="parTx" presStyleLbl="node1" presStyleIdx="0" presStyleCnt="1">
        <dgm:presLayoutVars>
          <dgm:chMax val="0"/>
          <dgm:chPref val="0"/>
          <dgm:bulletEnabled val="1"/>
        </dgm:presLayoutVars>
      </dgm:prSet>
      <dgm:spPr/>
      <dgm:t>
        <a:bodyPr/>
        <a:lstStyle/>
        <a:p>
          <a:endParaRPr lang="en-US"/>
        </a:p>
      </dgm:t>
    </dgm:pt>
    <dgm:pt modelId="{B43CAD79-BB36-4B20-B44D-1479FFBF078F}" type="pres">
      <dgm:prSet presAssocID="{096D182C-6AC1-457F-8F89-7491050DF49D}" presName="parSh" presStyleLbl="node1" presStyleIdx="0" presStyleCnt="1"/>
      <dgm:spPr/>
      <dgm:t>
        <a:bodyPr/>
        <a:lstStyle/>
        <a:p>
          <a:endParaRPr lang="en-US"/>
        </a:p>
      </dgm:t>
    </dgm:pt>
    <dgm:pt modelId="{11C48972-F93A-4B22-8781-0D8B26C357A7}" type="pres">
      <dgm:prSet presAssocID="{096D182C-6AC1-457F-8F89-7491050DF49D}" presName="desTx" presStyleLbl="fgAcc1" presStyleIdx="0" presStyleCnt="1">
        <dgm:presLayoutVars>
          <dgm:bulletEnabled val="1"/>
        </dgm:presLayoutVars>
      </dgm:prSet>
      <dgm:spPr>
        <a:prstGeom prst="verticalScroll">
          <a:avLst/>
        </a:prstGeom>
      </dgm:spPr>
      <dgm:t>
        <a:bodyPr/>
        <a:lstStyle/>
        <a:p>
          <a:endParaRPr lang="en-US"/>
        </a:p>
      </dgm:t>
    </dgm:pt>
  </dgm:ptLst>
  <dgm:cxnLst>
    <dgm:cxn modelId="{92120F3D-ACF4-46B2-B440-2ED5FFBABC99}" type="presOf" srcId="{1F04F9C0-B4BF-4426-9045-5EBA396FB4E1}" destId="{A8309672-0766-4D86-9F85-66B7C020D344}" srcOrd="0" destOrd="0" presId="urn:microsoft.com/office/officeart/2005/8/layout/process3"/>
    <dgm:cxn modelId="{0231E17A-461E-40A8-9B99-C144BDFAA987}" type="presOf" srcId="{C5F33398-9821-4991-AD2C-E1D1C7BED457}" destId="{11C48972-F93A-4B22-8781-0D8B26C357A7}" srcOrd="0" destOrd="0" presId="urn:microsoft.com/office/officeart/2005/8/layout/process3"/>
    <dgm:cxn modelId="{3D3030F2-DFF6-4582-995B-2C1F3C744008}" srcId="{1F04F9C0-B4BF-4426-9045-5EBA396FB4E1}" destId="{096D182C-6AC1-457F-8F89-7491050DF49D}" srcOrd="0" destOrd="0" parTransId="{218F6F61-D10B-4A0A-B9DA-8F5CC61CCA0B}" sibTransId="{0D067A0B-016E-4A6E-B6A8-94D903D375F6}"/>
    <dgm:cxn modelId="{E76F5CB6-D916-4CC3-B719-6FF636D5C7D5}" type="presOf" srcId="{096D182C-6AC1-457F-8F89-7491050DF49D}" destId="{F6812E34-8652-485C-A5B4-8255C8C4E8D9}" srcOrd="0" destOrd="0" presId="urn:microsoft.com/office/officeart/2005/8/layout/process3"/>
    <dgm:cxn modelId="{BD3FCC68-533C-4AF5-BBAB-5978E7519D97}" srcId="{096D182C-6AC1-457F-8F89-7491050DF49D}" destId="{C5F33398-9821-4991-AD2C-E1D1C7BED457}" srcOrd="0" destOrd="0" parTransId="{523F8088-3EDA-44A3-BA6D-FF248299CE7D}" sibTransId="{19F889E3-5FE6-477B-88C0-BCC4E8C16AE3}"/>
    <dgm:cxn modelId="{8E730004-4092-451E-9E99-C624BCA78704}" type="presOf" srcId="{096D182C-6AC1-457F-8F89-7491050DF49D}" destId="{B43CAD79-BB36-4B20-B44D-1479FFBF078F}" srcOrd="1" destOrd="0" presId="urn:microsoft.com/office/officeart/2005/8/layout/process3"/>
    <dgm:cxn modelId="{541229A9-1295-4030-AAEF-B5EC633CB7B6}" type="presParOf" srcId="{A8309672-0766-4D86-9F85-66B7C020D344}" destId="{1B6DAAB4-6325-4A97-8E9E-FDE87CB1F86A}" srcOrd="0" destOrd="0" presId="urn:microsoft.com/office/officeart/2005/8/layout/process3"/>
    <dgm:cxn modelId="{394B9D98-1F81-48DF-B1E1-DC2DEEA71FC9}" type="presParOf" srcId="{1B6DAAB4-6325-4A97-8E9E-FDE87CB1F86A}" destId="{F6812E34-8652-485C-A5B4-8255C8C4E8D9}" srcOrd="0" destOrd="0" presId="urn:microsoft.com/office/officeart/2005/8/layout/process3"/>
    <dgm:cxn modelId="{35BA9FA0-5FF2-4CCD-A2B7-D891A249CB9B}" type="presParOf" srcId="{1B6DAAB4-6325-4A97-8E9E-FDE87CB1F86A}" destId="{B43CAD79-BB36-4B20-B44D-1479FFBF078F}" srcOrd="1" destOrd="0" presId="urn:microsoft.com/office/officeart/2005/8/layout/process3"/>
    <dgm:cxn modelId="{F8FE6960-66A3-43E1-825C-471454AB69A5}" type="presParOf" srcId="{1B6DAAB4-6325-4A97-8E9E-FDE87CB1F86A}" destId="{11C48972-F93A-4B22-8781-0D8B26C357A7}"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58667B-B7C0-4F5D-8C62-52EE92D7D3C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349C518-0C6D-4EAA-80A3-517690A6077C}">
      <dgm:prSet/>
      <dgm:spPr/>
      <dgm:t>
        <a:bodyPr/>
        <a:lstStyle/>
        <a:p>
          <a:pPr algn="ctr" rtl="1"/>
          <a:r>
            <a:rPr lang="fa-IR" dirty="0" smtClean="0">
              <a:cs typeface="B Titr" pitchFamily="2" charset="-78"/>
            </a:rPr>
            <a:t>مدل تعادلی </a:t>
          </a:r>
          <a:endParaRPr lang="en-US" dirty="0">
            <a:cs typeface="B Titr" pitchFamily="2" charset="-78"/>
          </a:endParaRPr>
        </a:p>
      </dgm:t>
    </dgm:pt>
    <dgm:pt modelId="{1D8F6747-298E-496A-AAF7-E35747393419}" type="parTrans" cxnId="{9230929D-00D5-40DA-9ADD-26E4BF952A6D}">
      <dgm:prSet/>
      <dgm:spPr/>
      <dgm:t>
        <a:bodyPr/>
        <a:lstStyle/>
        <a:p>
          <a:pPr algn="justLow"/>
          <a:endParaRPr lang="en-US"/>
        </a:p>
      </dgm:t>
    </dgm:pt>
    <dgm:pt modelId="{8971F78B-FDFE-4127-8112-8FC85AB0008F}" type="sibTrans" cxnId="{9230929D-00D5-40DA-9ADD-26E4BF952A6D}">
      <dgm:prSet/>
      <dgm:spPr/>
      <dgm:t>
        <a:bodyPr/>
        <a:lstStyle/>
        <a:p>
          <a:pPr algn="justLow"/>
          <a:endParaRPr lang="en-US"/>
        </a:p>
      </dgm:t>
    </dgm:pt>
    <dgm:pt modelId="{A8E068A0-A39B-479C-A9D4-FDC09C5EC9AF}">
      <dgm:prSet/>
      <dgm:spPr/>
      <dgm:t>
        <a:bodyPr/>
        <a:lstStyle/>
        <a:p>
          <a:pPr algn="justLow" rtl="1"/>
          <a:r>
            <a:rPr lang="fa-IR" dirty="0" smtClean="0">
              <a:cs typeface="B Zar" pitchFamily="2" charset="-78"/>
            </a:rPr>
            <a:t>ارزشیابی دارایی‌ها براساس تحلیل عوامل تعیین‌کنندۀ عرضه و تقاضای آن‌ها صورت می‌گیرد.</a:t>
          </a:r>
          <a:endParaRPr lang="en-US" dirty="0">
            <a:cs typeface="B Zar" pitchFamily="2" charset="-78"/>
          </a:endParaRPr>
        </a:p>
      </dgm:t>
    </dgm:pt>
    <dgm:pt modelId="{B5FCEC4A-C4EA-4A09-B52F-A20D3B7F6EAF}" type="parTrans" cxnId="{1B6F73B3-1683-40CC-B7D8-57B40976B3E0}">
      <dgm:prSet/>
      <dgm:spPr/>
      <dgm:t>
        <a:bodyPr/>
        <a:lstStyle/>
        <a:p>
          <a:pPr algn="justLow"/>
          <a:endParaRPr lang="en-US"/>
        </a:p>
      </dgm:t>
    </dgm:pt>
    <dgm:pt modelId="{7430C097-4C33-482F-B08D-0E7E35D840E4}" type="sibTrans" cxnId="{1B6F73B3-1683-40CC-B7D8-57B40976B3E0}">
      <dgm:prSet/>
      <dgm:spPr/>
      <dgm:t>
        <a:bodyPr/>
        <a:lstStyle/>
        <a:p>
          <a:pPr algn="justLow"/>
          <a:endParaRPr lang="en-US"/>
        </a:p>
      </dgm:t>
    </dgm:pt>
    <dgm:pt modelId="{CB985C39-BEC6-44BE-8E92-74015C7BAA6A}">
      <dgm:prSet/>
      <dgm:spPr/>
      <dgm:t>
        <a:bodyPr/>
        <a:lstStyle/>
        <a:p>
          <a:pPr algn="ctr" rtl="1"/>
          <a:r>
            <a:rPr lang="fa-IR" dirty="0" smtClean="0">
              <a:cs typeface="B Titr" pitchFamily="2" charset="-78"/>
            </a:rPr>
            <a:t>مدل آربیتراژ</a:t>
          </a:r>
          <a:endParaRPr lang="en-US" dirty="0">
            <a:cs typeface="B Titr" pitchFamily="2" charset="-78"/>
          </a:endParaRPr>
        </a:p>
      </dgm:t>
    </dgm:pt>
    <dgm:pt modelId="{44CFDA2E-406B-4858-8B0D-8E3B1D68AF24}" type="parTrans" cxnId="{399BDB7C-34A7-47AE-AEAB-2652A185C876}">
      <dgm:prSet/>
      <dgm:spPr/>
      <dgm:t>
        <a:bodyPr/>
        <a:lstStyle/>
        <a:p>
          <a:pPr algn="justLow"/>
          <a:endParaRPr lang="en-US"/>
        </a:p>
      </dgm:t>
    </dgm:pt>
    <dgm:pt modelId="{53ABD6B5-3E2C-4EE2-B88A-C5DE64ADC545}" type="sibTrans" cxnId="{399BDB7C-34A7-47AE-AEAB-2652A185C876}">
      <dgm:prSet/>
      <dgm:spPr/>
      <dgm:t>
        <a:bodyPr/>
        <a:lstStyle/>
        <a:p>
          <a:pPr algn="justLow"/>
          <a:endParaRPr lang="en-US"/>
        </a:p>
      </dgm:t>
    </dgm:pt>
    <dgm:pt modelId="{188E7761-6101-4EE4-83EB-AB28BB4EC8B3}">
      <dgm:prSet/>
      <dgm:spPr/>
      <dgm:t>
        <a:bodyPr/>
        <a:lstStyle/>
        <a:p>
          <a:pPr algn="justLow" rtl="1"/>
          <a:r>
            <a:rPr lang="fa-IR" dirty="0" smtClean="0">
              <a:cs typeface="B Zar" pitchFamily="2" charset="-78"/>
            </a:rPr>
            <a:t>ارزشیابی دارایی‌ها براساس ارزش اجزای سازندۀ آن‌ها صورت می‌گیرد.</a:t>
          </a:r>
          <a:endParaRPr lang="en-US" dirty="0">
            <a:cs typeface="B Zar" pitchFamily="2" charset="-78"/>
          </a:endParaRPr>
        </a:p>
      </dgm:t>
    </dgm:pt>
    <dgm:pt modelId="{BC13FC0A-3ED9-4C26-B8CE-564D1931A1B9}" type="parTrans" cxnId="{6A41337B-7D29-445E-AAE0-8C2BE6AA6584}">
      <dgm:prSet/>
      <dgm:spPr/>
      <dgm:t>
        <a:bodyPr/>
        <a:lstStyle/>
        <a:p>
          <a:pPr algn="justLow"/>
          <a:endParaRPr lang="en-US"/>
        </a:p>
      </dgm:t>
    </dgm:pt>
    <dgm:pt modelId="{A5E53F47-0107-4FF3-8E91-93ECC27DE2CA}" type="sibTrans" cxnId="{6A41337B-7D29-445E-AAE0-8C2BE6AA6584}">
      <dgm:prSet/>
      <dgm:spPr/>
      <dgm:t>
        <a:bodyPr/>
        <a:lstStyle/>
        <a:p>
          <a:pPr algn="justLow"/>
          <a:endParaRPr lang="en-US"/>
        </a:p>
      </dgm:t>
    </dgm:pt>
    <dgm:pt modelId="{A8553CAC-91CC-4B50-BA00-D3536E70571A}" type="pres">
      <dgm:prSet presAssocID="{AC58667B-B7C0-4F5D-8C62-52EE92D7D3CC}" presName="linear" presStyleCnt="0">
        <dgm:presLayoutVars>
          <dgm:dir/>
          <dgm:animLvl val="lvl"/>
          <dgm:resizeHandles val="exact"/>
        </dgm:presLayoutVars>
      </dgm:prSet>
      <dgm:spPr/>
      <dgm:t>
        <a:bodyPr/>
        <a:lstStyle/>
        <a:p>
          <a:endParaRPr lang="en-US"/>
        </a:p>
      </dgm:t>
    </dgm:pt>
    <dgm:pt modelId="{9C483BC9-2D5A-485B-A57E-F3C452993C11}" type="pres">
      <dgm:prSet presAssocID="{D349C518-0C6D-4EAA-80A3-517690A6077C}" presName="parentLin" presStyleCnt="0"/>
      <dgm:spPr/>
    </dgm:pt>
    <dgm:pt modelId="{A81999AA-D43A-4112-BBC9-9D1DBEB556C8}" type="pres">
      <dgm:prSet presAssocID="{D349C518-0C6D-4EAA-80A3-517690A6077C}" presName="parentLeftMargin" presStyleLbl="node1" presStyleIdx="0" presStyleCnt="2"/>
      <dgm:spPr/>
      <dgm:t>
        <a:bodyPr/>
        <a:lstStyle/>
        <a:p>
          <a:endParaRPr lang="en-US"/>
        </a:p>
      </dgm:t>
    </dgm:pt>
    <dgm:pt modelId="{977D1BC6-E48C-4047-BBE8-44B8C1AEFDAE}" type="pres">
      <dgm:prSet presAssocID="{D349C518-0C6D-4EAA-80A3-517690A6077C}" presName="parentText" presStyleLbl="node1" presStyleIdx="0" presStyleCnt="2">
        <dgm:presLayoutVars>
          <dgm:chMax val="0"/>
          <dgm:bulletEnabled val="1"/>
        </dgm:presLayoutVars>
      </dgm:prSet>
      <dgm:spPr/>
      <dgm:t>
        <a:bodyPr/>
        <a:lstStyle/>
        <a:p>
          <a:endParaRPr lang="en-US"/>
        </a:p>
      </dgm:t>
    </dgm:pt>
    <dgm:pt modelId="{C0F09ABA-AE82-4FCB-9DB2-A9D03A42A2E4}" type="pres">
      <dgm:prSet presAssocID="{D349C518-0C6D-4EAA-80A3-517690A6077C}" presName="negativeSpace" presStyleCnt="0"/>
      <dgm:spPr/>
    </dgm:pt>
    <dgm:pt modelId="{8AECD929-0139-4114-8F57-151C1FA905A8}" type="pres">
      <dgm:prSet presAssocID="{D349C518-0C6D-4EAA-80A3-517690A6077C}" presName="childText" presStyleLbl="conFgAcc1" presStyleIdx="0" presStyleCnt="2">
        <dgm:presLayoutVars>
          <dgm:bulletEnabled val="1"/>
        </dgm:presLayoutVars>
      </dgm:prSet>
      <dgm:spPr/>
      <dgm:t>
        <a:bodyPr/>
        <a:lstStyle/>
        <a:p>
          <a:endParaRPr lang="en-US"/>
        </a:p>
      </dgm:t>
    </dgm:pt>
    <dgm:pt modelId="{F210157F-5197-47DC-AEB0-CEE3B4D85058}" type="pres">
      <dgm:prSet presAssocID="{8971F78B-FDFE-4127-8112-8FC85AB0008F}" presName="spaceBetweenRectangles" presStyleCnt="0"/>
      <dgm:spPr/>
    </dgm:pt>
    <dgm:pt modelId="{72C4FD7E-22BD-4CA6-8DF5-AA3DC2F42CA5}" type="pres">
      <dgm:prSet presAssocID="{CB985C39-BEC6-44BE-8E92-74015C7BAA6A}" presName="parentLin" presStyleCnt="0"/>
      <dgm:spPr/>
    </dgm:pt>
    <dgm:pt modelId="{7B8F3CEE-FBAA-4B24-9945-47609A3B6B86}" type="pres">
      <dgm:prSet presAssocID="{CB985C39-BEC6-44BE-8E92-74015C7BAA6A}" presName="parentLeftMargin" presStyleLbl="node1" presStyleIdx="0" presStyleCnt="2"/>
      <dgm:spPr/>
      <dgm:t>
        <a:bodyPr/>
        <a:lstStyle/>
        <a:p>
          <a:endParaRPr lang="en-US"/>
        </a:p>
      </dgm:t>
    </dgm:pt>
    <dgm:pt modelId="{E57D518E-827B-45C7-A1AC-6C41729FEFED}" type="pres">
      <dgm:prSet presAssocID="{CB985C39-BEC6-44BE-8E92-74015C7BAA6A}" presName="parentText" presStyleLbl="node1" presStyleIdx="1" presStyleCnt="2">
        <dgm:presLayoutVars>
          <dgm:chMax val="0"/>
          <dgm:bulletEnabled val="1"/>
        </dgm:presLayoutVars>
      </dgm:prSet>
      <dgm:spPr/>
      <dgm:t>
        <a:bodyPr/>
        <a:lstStyle/>
        <a:p>
          <a:endParaRPr lang="en-US"/>
        </a:p>
      </dgm:t>
    </dgm:pt>
    <dgm:pt modelId="{86D1F383-BB78-484D-976C-CE5965EEF4AC}" type="pres">
      <dgm:prSet presAssocID="{CB985C39-BEC6-44BE-8E92-74015C7BAA6A}" presName="negativeSpace" presStyleCnt="0"/>
      <dgm:spPr/>
    </dgm:pt>
    <dgm:pt modelId="{DDA055FA-0938-4E71-B653-3D175F1208ED}" type="pres">
      <dgm:prSet presAssocID="{CB985C39-BEC6-44BE-8E92-74015C7BAA6A}" presName="childText" presStyleLbl="conFgAcc1" presStyleIdx="1" presStyleCnt="2">
        <dgm:presLayoutVars>
          <dgm:bulletEnabled val="1"/>
        </dgm:presLayoutVars>
      </dgm:prSet>
      <dgm:spPr/>
      <dgm:t>
        <a:bodyPr/>
        <a:lstStyle/>
        <a:p>
          <a:endParaRPr lang="en-US"/>
        </a:p>
      </dgm:t>
    </dgm:pt>
  </dgm:ptLst>
  <dgm:cxnLst>
    <dgm:cxn modelId="{9230929D-00D5-40DA-9ADD-26E4BF952A6D}" srcId="{AC58667B-B7C0-4F5D-8C62-52EE92D7D3CC}" destId="{D349C518-0C6D-4EAA-80A3-517690A6077C}" srcOrd="0" destOrd="0" parTransId="{1D8F6747-298E-496A-AAF7-E35747393419}" sibTransId="{8971F78B-FDFE-4127-8112-8FC85AB0008F}"/>
    <dgm:cxn modelId="{0286343F-74C8-4E61-AE08-EC711426D962}" type="presOf" srcId="{CB985C39-BEC6-44BE-8E92-74015C7BAA6A}" destId="{7B8F3CEE-FBAA-4B24-9945-47609A3B6B86}" srcOrd="0" destOrd="0" presId="urn:microsoft.com/office/officeart/2005/8/layout/list1"/>
    <dgm:cxn modelId="{563F3B48-CE4C-49CA-8A13-95A58D8F965E}" type="presOf" srcId="{AC58667B-B7C0-4F5D-8C62-52EE92D7D3CC}" destId="{A8553CAC-91CC-4B50-BA00-D3536E70571A}" srcOrd="0" destOrd="0" presId="urn:microsoft.com/office/officeart/2005/8/layout/list1"/>
    <dgm:cxn modelId="{18B34465-65D0-4D79-83F1-C8B776D168A1}" type="presOf" srcId="{A8E068A0-A39B-479C-A9D4-FDC09C5EC9AF}" destId="{8AECD929-0139-4114-8F57-151C1FA905A8}" srcOrd="0" destOrd="0" presId="urn:microsoft.com/office/officeart/2005/8/layout/list1"/>
    <dgm:cxn modelId="{399BDB7C-34A7-47AE-AEAB-2652A185C876}" srcId="{AC58667B-B7C0-4F5D-8C62-52EE92D7D3CC}" destId="{CB985C39-BEC6-44BE-8E92-74015C7BAA6A}" srcOrd="1" destOrd="0" parTransId="{44CFDA2E-406B-4858-8B0D-8E3B1D68AF24}" sibTransId="{53ABD6B5-3E2C-4EE2-B88A-C5DE64ADC545}"/>
    <dgm:cxn modelId="{DCF56B7D-6E69-415A-B2D9-84C8D6E03753}" type="presOf" srcId="{D349C518-0C6D-4EAA-80A3-517690A6077C}" destId="{977D1BC6-E48C-4047-BBE8-44B8C1AEFDAE}" srcOrd="1" destOrd="0" presId="urn:microsoft.com/office/officeart/2005/8/layout/list1"/>
    <dgm:cxn modelId="{51458C4B-EBFA-4FFC-93A2-79145BD0B78C}" type="presOf" srcId="{D349C518-0C6D-4EAA-80A3-517690A6077C}" destId="{A81999AA-D43A-4112-BBC9-9D1DBEB556C8}" srcOrd="0" destOrd="0" presId="urn:microsoft.com/office/officeart/2005/8/layout/list1"/>
    <dgm:cxn modelId="{DE8D591D-16D3-44B6-8B04-2AD3F715AB4F}" type="presOf" srcId="{CB985C39-BEC6-44BE-8E92-74015C7BAA6A}" destId="{E57D518E-827B-45C7-A1AC-6C41729FEFED}" srcOrd="1" destOrd="0" presId="urn:microsoft.com/office/officeart/2005/8/layout/list1"/>
    <dgm:cxn modelId="{6A41337B-7D29-445E-AAE0-8C2BE6AA6584}" srcId="{CB985C39-BEC6-44BE-8E92-74015C7BAA6A}" destId="{188E7761-6101-4EE4-83EB-AB28BB4EC8B3}" srcOrd="0" destOrd="0" parTransId="{BC13FC0A-3ED9-4C26-B8CE-564D1931A1B9}" sibTransId="{A5E53F47-0107-4FF3-8E91-93ECC27DE2CA}"/>
    <dgm:cxn modelId="{1B6F73B3-1683-40CC-B7D8-57B40976B3E0}" srcId="{D349C518-0C6D-4EAA-80A3-517690A6077C}" destId="{A8E068A0-A39B-479C-A9D4-FDC09C5EC9AF}" srcOrd="0" destOrd="0" parTransId="{B5FCEC4A-C4EA-4A09-B52F-A20D3B7F6EAF}" sibTransId="{7430C097-4C33-482F-B08D-0E7E35D840E4}"/>
    <dgm:cxn modelId="{D4F5B8EB-A7C7-4773-B487-C15A6808C9DE}" type="presOf" srcId="{188E7761-6101-4EE4-83EB-AB28BB4EC8B3}" destId="{DDA055FA-0938-4E71-B653-3D175F1208ED}" srcOrd="0" destOrd="0" presId="urn:microsoft.com/office/officeart/2005/8/layout/list1"/>
    <dgm:cxn modelId="{7DBC0206-3CA6-46E1-B7E0-BEE5D4C0DE40}" type="presParOf" srcId="{A8553CAC-91CC-4B50-BA00-D3536E70571A}" destId="{9C483BC9-2D5A-485B-A57E-F3C452993C11}" srcOrd="0" destOrd="0" presId="urn:microsoft.com/office/officeart/2005/8/layout/list1"/>
    <dgm:cxn modelId="{242A1F46-985B-498D-B581-561C9E760485}" type="presParOf" srcId="{9C483BC9-2D5A-485B-A57E-F3C452993C11}" destId="{A81999AA-D43A-4112-BBC9-9D1DBEB556C8}" srcOrd="0" destOrd="0" presId="urn:microsoft.com/office/officeart/2005/8/layout/list1"/>
    <dgm:cxn modelId="{80AFFD1A-3E4F-47E5-A4CE-78EF3341B2BF}" type="presParOf" srcId="{9C483BC9-2D5A-485B-A57E-F3C452993C11}" destId="{977D1BC6-E48C-4047-BBE8-44B8C1AEFDAE}" srcOrd="1" destOrd="0" presId="urn:microsoft.com/office/officeart/2005/8/layout/list1"/>
    <dgm:cxn modelId="{E3A3D785-C838-43A6-9AEB-E40B56BED14B}" type="presParOf" srcId="{A8553CAC-91CC-4B50-BA00-D3536E70571A}" destId="{C0F09ABA-AE82-4FCB-9DB2-A9D03A42A2E4}" srcOrd="1" destOrd="0" presId="urn:microsoft.com/office/officeart/2005/8/layout/list1"/>
    <dgm:cxn modelId="{3A8064DF-143D-4F40-BD8D-72FD92784019}" type="presParOf" srcId="{A8553CAC-91CC-4B50-BA00-D3536E70571A}" destId="{8AECD929-0139-4114-8F57-151C1FA905A8}" srcOrd="2" destOrd="0" presId="urn:microsoft.com/office/officeart/2005/8/layout/list1"/>
    <dgm:cxn modelId="{B66B49AD-8B57-4B6B-84E7-D5B45AB909F5}" type="presParOf" srcId="{A8553CAC-91CC-4B50-BA00-D3536E70571A}" destId="{F210157F-5197-47DC-AEB0-CEE3B4D85058}" srcOrd="3" destOrd="0" presId="urn:microsoft.com/office/officeart/2005/8/layout/list1"/>
    <dgm:cxn modelId="{1D6B8333-32D3-4807-A8D9-FB1E93A76624}" type="presParOf" srcId="{A8553CAC-91CC-4B50-BA00-D3536E70571A}" destId="{72C4FD7E-22BD-4CA6-8DF5-AA3DC2F42CA5}" srcOrd="4" destOrd="0" presId="urn:microsoft.com/office/officeart/2005/8/layout/list1"/>
    <dgm:cxn modelId="{CC150566-1F49-40B5-8380-9244309689F4}" type="presParOf" srcId="{72C4FD7E-22BD-4CA6-8DF5-AA3DC2F42CA5}" destId="{7B8F3CEE-FBAA-4B24-9945-47609A3B6B86}" srcOrd="0" destOrd="0" presId="urn:microsoft.com/office/officeart/2005/8/layout/list1"/>
    <dgm:cxn modelId="{85061B87-C753-4E1E-9F95-00A31DDB4D49}" type="presParOf" srcId="{72C4FD7E-22BD-4CA6-8DF5-AA3DC2F42CA5}" destId="{E57D518E-827B-45C7-A1AC-6C41729FEFED}" srcOrd="1" destOrd="0" presId="urn:microsoft.com/office/officeart/2005/8/layout/list1"/>
    <dgm:cxn modelId="{2139E660-0D6E-461F-A4EC-64CB5F14049F}" type="presParOf" srcId="{A8553CAC-91CC-4B50-BA00-D3536E70571A}" destId="{86D1F383-BB78-484D-976C-CE5965EEF4AC}" srcOrd="5" destOrd="0" presId="urn:microsoft.com/office/officeart/2005/8/layout/list1"/>
    <dgm:cxn modelId="{944BF458-D7FC-4B8F-A5D2-44C2B33B6524}" type="presParOf" srcId="{A8553CAC-91CC-4B50-BA00-D3536E70571A}" destId="{DDA055FA-0938-4E71-B653-3D175F1208ED}"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6365FD-E2BC-4C2E-9F85-48ECE18618EA}" type="doc">
      <dgm:prSet loTypeId="urn:microsoft.com/office/officeart/2005/8/layout/venn2" loCatId="relationship" qsTypeId="urn:microsoft.com/office/officeart/2005/8/quickstyle/3d1" qsCatId="3D" csTypeId="urn:microsoft.com/office/officeart/2005/8/colors/colorful3" csCatId="colorful" phldr="1"/>
      <dgm:spPr/>
      <dgm:t>
        <a:bodyPr/>
        <a:lstStyle/>
        <a:p>
          <a:endParaRPr lang="en-US"/>
        </a:p>
      </dgm:t>
    </dgm:pt>
    <dgm:pt modelId="{EE3EF533-970B-4BC9-9DBF-D22041500265}">
      <dgm:prSet/>
      <dgm:spPr/>
      <dgm:t>
        <a:bodyPr/>
        <a:lstStyle/>
        <a:p>
          <a:pPr rtl="1"/>
          <a:r>
            <a:rPr lang="fa-IR" smtClean="0">
              <a:cs typeface="B Titr" pitchFamily="2" charset="-78"/>
            </a:rPr>
            <a:t>رویکرد مطلق قیمت‌گذاری</a:t>
          </a:r>
          <a:endParaRPr lang="en-US">
            <a:cs typeface="B Titr" pitchFamily="2" charset="-78"/>
          </a:endParaRPr>
        </a:p>
      </dgm:t>
    </dgm:pt>
    <dgm:pt modelId="{7AD1564B-57F6-4DDD-A268-95A0A30287FE}" type="parTrans" cxnId="{A5EC2BB8-33A0-4FE7-86B1-97391596BE98}">
      <dgm:prSet/>
      <dgm:spPr/>
      <dgm:t>
        <a:bodyPr/>
        <a:lstStyle/>
        <a:p>
          <a:endParaRPr lang="en-US">
            <a:cs typeface="B Titr" pitchFamily="2" charset="-78"/>
          </a:endParaRPr>
        </a:p>
      </dgm:t>
    </dgm:pt>
    <dgm:pt modelId="{0142AE31-0F3C-460A-9C6D-3E5C7C668A30}" type="sibTrans" cxnId="{A5EC2BB8-33A0-4FE7-86B1-97391596BE98}">
      <dgm:prSet/>
      <dgm:spPr/>
      <dgm:t>
        <a:bodyPr/>
        <a:lstStyle/>
        <a:p>
          <a:endParaRPr lang="en-US">
            <a:cs typeface="B Titr" pitchFamily="2" charset="-78"/>
          </a:endParaRPr>
        </a:p>
      </dgm:t>
    </dgm:pt>
    <dgm:pt modelId="{A3628FDC-D05C-4717-80FE-17860BD32F21}">
      <dgm:prSet/>
      <dgm:spPr/>
      <dgm:t>
        <a:bodyPr/>
        <a:lstStyle/>
        <a:p>
          <a:pPr rtl="1"/>
          <a:r>
            <a:rPr lang="fa-IR" dirty="0" smtClean="0">
              <a:cs typeface="B Titr" pitchFamily="2" charset="-78"/>
            </a:rPr>
            <a:t>مدل تعادلی</a:t>
          </a:r>
          <a:endParaRPr lang="en-US" dirty="0">
            <a:cs typeface="B Titr" pitchFamily="2" charset="-78"/>
          </a:endParaRPr>
        </a:p>
      </dgm:t>
    </dgm:pt>
    <dgm:pt modelId="{E0C85F34-7E80-44D3-BFF6-4429A9AEDDBD}" type="parTrans" cxnId="{13D9A0A7-860D-4CB7-93A3-FDE91B37121A}">
      <dgm:prSet/>
      <dgm:spPr/>
      <dgm:t>
        <a:bodyPr/>
        <a:lstStyle/>
        <a:p>
          <a:endParaRPr lang="en-US">
            <a:cs typeface="B Titr" pitchFamily="2" charset="-78"/>
          </a:endParaRPr>
        </a:p>
      </dgm:t>
    </dgm:pt>
    <dgm:pt modelId="{95CFDB8B-2571-4258-A72D-E35835EC43F3}" type="sibTrans" cxnId="{13D9A0A7-860D-4CB7-93A3-FDE91B37121A}">
      <dgm:prSet/>
      <dgm:spPr/>
      <dgm:t>
        <a:bodyPr/>
        <a:lstStyle/>
        <a:p>
          <a:endParaRPr lang="en-US">
            <a:cs typeface="B Titr" pitchFamily="2" charset="-78"/>
          </a:endParaRPr>
        </a:p>
      </dgm:t>
    </dgm:pt>
    <dgm:pt modelId="{B9DA0703-FE10-4349-9AEE-3CE4117A8328}" type="pres">
      <dgm:prSet presAssocID="{216365FD-E2BC-4C2E-9F85-48ECE18618EA}" presName="Name0" presStyleCnt="0">
        <dgm:presLayoutVars>
          <dgm:chMax val="7"/>
          <dgm:resizeHandles val="exact"/>
        </dgm:presLayoutVars>
      </dgm:prSet>
      <dgm:spPr/>
      <dgm:t>
        <a:bodyPr/>
        <a:lstStyle/>
        <a:p>
          <a:endParaRPr lang="en-US"/>
        </a:p>
      </dgm:t>
    </dgm:pt>
    <dgm:pt modelId="{9A8A7374-7F2A-47E5-B1D0-42C56D4578EB}" type="pres">
      <dgm:prSet presAssocID="{216365FD-E2BC-4C2E-9F85-48ECE18618EA}" presName="comp1" presStyleCnt="0"/>
      <dgm:spPr/>
    </dgm:pt>
    <dgm:pt modelId="{43401940-DA19-48E4-8036-0E3648B09B97}" type="pres">
      <dgm:prSet presAssocID="{216365FD-E2BC-4C2E-9F85-48ECE18618EA}" presName="circle1" presStyleLbl="node1" presStyleIdx="0" presStyleCnt="2"/>
      <dgm:spPr/>
      <dgm:t>
        <a:bodyPr/>
        <a:lstStyle/>
        <a:p>
          <a:endParaRPr lang="en-US"/>
        </a:p>
      </dgm:t>
    </dgm:pt>
    <dgm:pt modelId="{B0803E2B-BFE4-470A-A4EF-E37D64C71DE1}" type="pres">
      <dgm:prSet presAssocID="{216365FD-E2BC-4C2E-9F85-48ECE18618EA}" presName="c1text" presStyleLbl="node1" presStyleIdx="0" presStyleCnt="2">
        <dgm:presLayoutVars>
          <dgm:bulletEnabled val="1"/>
        </dgm:presLayoutVars>
      </dgm:prSet>
      <dgm:spPr/>
      <dgm:t>
        <a:bodyPr/>
        <a:lstStyle/>
        <a:p>
          <a:endParaRPr lang="en-US"/>
        </a:p>
      </dgm:t>
    </dgm:pt>
    <dgm:pt modelId="{F4ADB00A-6128-49F8-80F5-D2945135B4C3}" type="pres">
      <dgm:prSet presAssocID="{216365FD-E2BC-4C2E-9F85-48ECE18618EA}" presName="comp2" presStyleCnt="0"/>
      <dgm:spPr/>
    </dgm:pt>
    <dgm:pt modelId="{77F34D93-246B-4EAE-9625-D69694F8AE8C}" type="pres">
      <dgm:prSet presAssocID="{216365FD-E2BC-4C2E-9F85-48ECE18618EA}" presName="circle2" presStyleLbl="node1" presStyleIdx="1" presStyleCnt="2"/>
      <dgm:spPr/>
      <dgm:t>
        <a:bodyPr/>
        <a:lstStyle/>
        <a:p>
          <a:endParaRPr lang="en-US"/>
        </a:p>
      </dgm:t>
    </dgm:pt>
    <dgm:pt modelId="{62F4E9BD-23FD-4989-889F-814D5585AD3C}" type="pres">
      <dgm:prSet presAssocID="{216365FD-E2BC-4C2E-9F85-48ECE18618EA}" presName="c2text" presStyleLbl="node1" presStyleIdx="1" presStyleCnt="2">
        <dgm:presLayoutVars>
          <dgm:bulletEnabled val="1"/>
        </dgm:presLayoutVars>
      </dgm:prSet>
      <dgm:spPr/>
      <dgm:t>
        <a:bodyPr/>
        <a:lstStyle/>
        <a:p>
          <a:endParaRPr lang="en-US"/>
        </a:p>
      </dgm:t>
    </dgm:pt>
  </dgm:ptLst>
  <dgm:cxnLst>
    <dgm:cxn modelId="{13D9A0A7-860D-4CB7-93A3-FDE91B37121A}" srcId="{216365FD-E2BC-4C2E-9F85-48ECE18618EA}" destId="{A3628FDC-D05C-4717-80FE-17860BD32F21}" srcOrd="1" destOrd="0" parTransId="{E0C85F34-7E80-44D3-BFF6-4429A9AEDDBD}" sibTransId="{95CFDB8B-2571-4258-A72D-E35835EC43F3}"/>
    <dgm:cxn modelId="{17AA728A-5D5A-4E55-A4A4-55369D41F57F}" type="presOf" srcId="{A3628FDC-D05C-4717-80FE-17860BD32F21}" destId="{62F4E9BD-23FD-4989-889F-814D5585AD3C}" srcOrd="1" destOrd="0" presId="urn:microsoft.com/office/officeart/2005/8/layout/venn2"/>
    <dgm:cxn modelId="{84C49C95-026F-4A31-A3A9-B39DF86DD1B4}" type="presOf" srcId="{A3628FDC-D05C-4717-80FE-17860BD32F21}" destId="{77F34D93-246B-4EAE-9625-D69694F8AE8C}" srcOrd="0" destOrd="0" presId="urn:microsoft.com/office/officeart/2005/8/layout/venn2"/>
    <dgm:cxn modelId="{4621CCCD-2A99-469E-84FF-B3BF33E68310}" type="presOf" srcId="{EE3EF533-970B-4BC9-9DBF-D22041500265}" destId="{43401940-DA19-48E4-8036-0E3648B09B97}" srcOrd="0" destOrd="0" presId="urn:microsoft.com/office/officeart/2005/8/layout/venn2"/>
    <dgm:cxn modelId="{A5EC2BB8-33A0-4FE7-86B1-97391596BE98}" srcId="{216365FD-E2BC-4C2E-9F85-48ECE18618EA}" destId="{EE3EF533-970B-4BC9-9DBF-D22041500265}" srcOrd="0" destOrd="0" parTransId="{7AD1564B-57F6-4DDD-A268-95A0A30287FE}" sibTransId="{0142AE31-0F3C-460A-9C6D-3E5C7C668A30}"/>
    <dgm:cxn modelId="{E21BF52C-F3B2-40B8-8EC8-086C27391783}" type="presOf" srcId="{216365FD-E2BC-4C2E-9F85-48ECE18618EA}" destId="{B9DA0703-FE10-4349-9AEE-3CE4117A8328}" srcOrd="0" destOrd="0" presId="urn:microsoft.com/office/officeart/2005/8/layout/venn2"/>
    <dgm:cxn modelId="{3F46A38F-E573-4503-B2C1-1B32C9466269}" type="presOf" srcId="{EE3EF533-970B-4BC9-9DBF-D22041500265}" destId="{B0803E2B-BFE4-470A-A4EF-E37D64C71DE1}" srcOrd="1" destOrd="0" presId="urn:microsoft.com/office/officeart/2005/8/layout/venn2"/>
    <dgm:cxn modelId="{C935A6E2-E4A5-4430-AF78-5D321FA02D21}" type="presParOf" srcId="{B9DA0703-FE10-4349-9AEE-3CE4117A8328}" destId="{9A8A7374-7F2A-47E5-B1D0-42C56D4578EB}" srcOrd="0" destOrd="0" presId="urn:microsoft.com/office/officeart/2005/8/layout/venn2"/>
    <dgm:cxn modelId="{2B4D30F8-997A-4371-B4CB-4DE2E15BCF8C}" type="presParOf" srcId="{9A8A7374-7F2A-47E5-B1D0-42C56D4578EB}" destId="{43401940-DA19-48E4-8036-0E3648B09B97}" srcOrd="0" destOrd="0" presId="urn:microsoft.com/office/officeart/2005/8/layout/venn2"/>
    <dgm:cxn modelId="{BF3B2A6B-A48F-4D37-A394-2CF06D8E4131}" type="presParOf" srcId="{9A8A7374-7F2A-47E5-B1D0-42C56D4578EB}" destId="{B0803E2B-BFE4-470A-A4EF-E37D64C71DE1}" srcOrd="1" destOrd="0" presId="urn:microsoft.com/office/officeart/2005/8/layout/venn2"/>
    <dgm:cxn modelId="{F2DEA442-E04D-4154-A022-8EECE641E5E3}" type="presParOf" srcId="{B9DA0703-FE10-4349-9AEE-3CE4117A8328}" destId="{F4ADB00A-6128-49F8-80F5-D2945135B4C3}" srcOrd="1" destOrd="0" presId="urn:microsoft.com/office/officeart/2005/8/layout/venn2"/>
    <dgm:cxn modelId="{AD82A936-3A8B-42C5-9270-6E3ED47DC3EB}" type="presParOf" srcId="{F4ADB00A-6128-49F8-80F5-D2945135B4C3}" destId="{77F34D93-246B-4EAE-9625-D69694F8AE8C}" srcOrd="0" destOrd="0" presId="urn:microsoft.com/office/officeart/2005/8/layout/venn2"/>
    <dgm:cxn modelId="{E1354D2D-EAF0-4D19-B7D5-DDD6893F92FD}" type="presParOf" srcId="{F4ADB00A-6128-49F8-80F5-D2945135B4C3}" destId="{62F4E9BD-23FD-4989-889F-814D5585AD3C}"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BB3D5D-2954-41B0-ADA3-A25022926642}" type="doc">
      <dgm:prSet loTypeId="urn:microsoft.com/office/officeart/2005/8/layout/venn2" loCatId="relationship" qsTypeId="urn:microsoft.com/office/officeart/2005/8/quickstyle/3d1" qsCatId="3D" csTypeId="urn:microsoft.com/office/officeart/2005/8/colors/colorful3" csCatId="colorful" phldr="1"/>
      <dgm:spPr/>
      <dgm:t>
        <a:bodyPr/>
        <a:lstStyle/>
        <a:p>
          <a:endParaRPr lang="en-US"/>
        </a:p>
      </dgm:t>
    </dgm:pt>
    <dgm:pt modelId="{200228A3-C789-4293-89A1-CAFA010568FF}">
      <dgm:prSet/>
      <dgm:spPr/>
      <dgm:t>
        <a:bodyPr/>
        <a:lstStyle/>
        <a:p>
          <a:pPr rtl="1"/>
          <a:r>
            <a:rPr lang="fa-IR" smtClean="0">
              <a:cs typeface="B Titr" pitchFamily="2" charset="-78"/>
            </a:rPr>
            <a:t>رویکرد نسبی قیمت‌گذاری</a:t>
          </a:r>
          <a:endParaRPr lang="en-US">
            <a:cs typeface="B Titr" pitchFamily="2" charset="-78"/>
          </a:endParaRPr>
        </a:p>
      </dgm:t>
    </dgm:pt>
    <dgm:pt modelId="{C9686C90-42E3-4BF1-B24B-541182A1CE15}" type="parTrans" cxnId="{65294D83-82EB-4679-8366-DB4A4214BF7C}">
      <dgm:prSet/>
      <dgm:spPr/>
      <dgm:t>
        <a:bodyPr/>
        <a:lstStyle/>
        <a:p>
          <a:endParaRPr lang="en-US">
            <a:cs typeface="B Titr" pitchFamily="2" charset="-78"/>
          </a:endParaRPr>
        </a:p>
      </dgm:t>
    </dgm:pt>
    <dgm:pt modelId="{EC81ADB8-EA85-48CA-B626-6AEF34DFE215}" type="sibTrans" cxnId="{65294D83-82EB-4679-8366-DB4A4214BF7C}">
      <dgm:prSet/>
      <dgm:spPr/>
      <dgm:t>
        <a:bodyPr/>
        <a:lstStyle/>
        <a:p>
          <a:endParaRPr lang="en-US">
            <a:cs typeface="B Titr" pitchFamily="2" charset="-78"/>
          </a:endParaRPr>
        </a:p>
      </dgm:t>
    </dgm:pt>
    <dgm:pt modelId="{F9C141DF-6CB8-4F54-A929-EBB92B700285}">
      <dgm:prSet/>
      <dgm:spPr/>
      <dgm:t>
        <a:bodyPr/>
        <a:lstStyle/>
        <a:p>
          <a:pPr rtl="1"/>
          <a:r>
            <a:rPr lang="fa-IR" dirty="0" smtClean="0">
              <a:cs typeface="B Titr" pitchFamily="2" charset="-78"/>
            </a:rPr>
            <a:t>مدل آربیتراژ</a:t>
          </a:r>
          <a:endParaRPr lang="en-US" dirty="0">
            <a:cs typeface="B Titr" pitchFamily="2" charset="-78"/>
          </a:endParaRPr>
        </a:p>
      </dgm:t>
    </dgm:pt>
    <dgm:pt modelId="{B8D46A0B-9C03-4DA1-8973-7B364FF79304}" type="parTrans" cxnId="{BAD5BE56-84D2-4E49-91E7-19EA5C17D223}">
      <dgm:prSet/>
      <dgm:spPr/>
      <dgm:t>
        <a:bodyPr/>
        <a:lstStyle/>
        <a:p>
          <a:endParaRPr lang="en-US">
            <a:cs typeface="B Titr" pitchFamily="2" charset="-78"/>
          </a:endParaRPr>
        </a:p>
      </dgm:t>
    </dgm:pt>
    <dgm:pt modelId="{647DAC21-8962-4EFB-A49C-D80B5583E84E}" type="sibTrans" cxnId="{BAD5BE56-84D2-4E49-91E7-19EA5C17D223}">
      <dgm:prSet/>
      <dgm:spPr/>
      <dgm:t>
        <a:bodyPr/>
        <a:lstStyle/>
        <a:p>
          <a:endParaRPr lang="en-US">
            <a:cs typeface="B Titr" pitchFamily="2" charset="-78"/>
          </a:endParaRPr>
        </a:p>
      </dgm:t>
    </dgm:pt>
    <dgm:pt modelId="{B6D85D61-6317-48A5-85E1-CBAB631C2AB9}" type="pres">
      <dgm:prSet presAssocID="{64BB3D5D-2954-41B0-ADA3-A25022926642}" presName="Name0" presStyleCnt="0">
        <dgm:presLayoutVars>
          <dgm:chMax val="7"/>
          <dgm:resizeHandles val="exact"/>
        </dgm:presLayoutVars>
      </dgm:prSet>
      <dgm:spPr/>
      <dgm:t>
        <a:bodyPr/>
        <a:lstStyle/>
        <a:p>
          <a:endParaRPr lang="en-US"/>
        </a:p>
      </dgm:t>
    </dgm:pt>
    <dgm:pt modelId="{A39D36E9-7AD5-4EA6-A9F5-FEFE17A2C959}" type="pres">
      <dgm:prSet presAssocID="{64BB3D5D-2954-41B0-ADA3-A25022926642}" presName="comp1" presStyleCnt="0"/>
      <dgm:spPr/>
    </dgm:pt>
    <dgm:pt modelId="{55E06D83-2866-45A1-922E-95A3D214EA8E}" type="pres">
      <dgm:prSet presAssocID="{64BB3D5D-2954-41B0-ADA3-A25022926642}" presName="circle1" presStyleLbl="node1" presStyleIdx="0" presStyleCnt="2"/>
      <dgm:spPr/>
      <dgm:t>
        <a:bodyPr/>
        <a:lstStyle/>
        <a:p>
          <a:endParaRPr lang="en-US"/>
        </a:p>
      </dgm:t>
    </dgm:pt>
    <dgm:pt modelId="{516AB31F-6D36-450E-B0EF-AEE335824EEE}" type="pres">
      <dgm:prSet presAssocID="{64BB3D5D-2954-41B0-ADA3-A25022926642}" presName="c1text" presStyleLbl="node1" presStyleIdx="0" presStyleCnt="2">
        <dgm:presLayoutVars>
          <dgm:bulletEnabled val="1"/>
        </dgm:presLayoutVars>
      </dgm:prSet>
      <dgm:spPr/>
      <dgm:t>
        <a:bodyPr/>
        <a:lstStyle/>
        <a:p>
          <a:endParaRPr lang="en-US"/>
        </a:p>
      </dgm:t>
    </dgm:pt>
    <dgm:pt modelId="{4B678D4E-BE34-4370-815A-6D235B17DBD3}" type="pres">
      <dgm:prSet presAssocID="{64BB3D5D-2954-41B0-ADA3-A25022926642}" presName="comp2" presStyleCnt="0"/>
      <dgm:spPr/>
    </dgm:pt>
    <dgm:pt modelId="{FD559115-2947-4DC9-A00F-E19E5FEAB8EB}" type="pres">
      <dgm:prSet presAssocID="{64BB3D5D-2954-41B0-ADA3-A25022926642}" presName="circle2" presStyleLbl="node1" presStyleIdx="1" presStyleCnt="2"/>
      <dgm:spPr/>
      <dgm:t>
        <a:bodyPr/>
        <a:lstStyle/>
        <a:p>
          <a:endParaRPr lang="en-US"/>
        </a:p>
      </dgm:t>
    </dgm:pt>
    <dgm:pt modelId="{A7EC7816-B7E1-47D0-9B48-EFD1D031B43C}" type="pres">
      <dgm:prSet presAssocID="{64BB3D5D-2954-41B0-ADA3-A25022926642}" presName="c2text" presStyleLbl="node1" presStyleIdx="1" presStyleCnt="2">
        <dgm:presLayoutVars>
          <dgm:bulletEnabled val="1"/>
        </dgm:presLayoutVars>
      </dgm:prSet>
      <dgm:spPr/>
      <dgm:t>
        <a:bodyPr/>
        <a:lstStyle/>
        <a:p>
          <a:endParaRPr lang="en-US"/>
        </a:p>
      </dgm:t>
    </dgm:pt>
  </dgm:ptLst>
  <dgm:cxnLst>
    <dgm:cxn modelId="{8423DACD-8E40-47F4-899B-C4840640A4CB}" type="presOf" srcId="{64BB3D5D-2954-41B0-ADA3-A25022926642}" destId="{B6D85D61-6317-48A5-85E1-CBAB631C2AB9}" srcOrd="0" destOrd="0" presId="urn:microsoft.com/office/officeart/2005/8/layout/venn2"/>
    <dgm:cxn modelId="{BAD5BE56-84D2-4E49-91E7-19EA5C17D223}" srcId="{64BB3D5D-2954-41B0-ADA3-A25022926642}" destId="{F9C141DF-6CB8-4F54-A929-EBB92B700285}" srcOrd="1" destOrd="0" parTransId="{B8D46A0B-9C03-4DA1-8973-7B364FF79304}" sibTransId="{647DAC21-8962-4EFB-A49C-D80B5583E84E}"/>
    <dgm:cxn modelId="{43E5EA52-A377-43E0-B33F-CF9DF5ED0F5F}" type="presOf" srcId="{F9C141DF-6CB8-4F54-A929-EBB92B700285}" destId="{FD559115-2947-4DC9-A00F-E19E5FEAB8EB}" srcOrd="0" destOrd="0" presId="urn:microsoft.com/office/officeart/2005/8/layout/venn2"/>
    <dgm:cxn modelId="{65294D83-82EB-4679-8366-DB4A4214BF7C}" srcId="{64BB3D5D-2954-41B0-ADA3-A25022926642}" destId="{200228A3-C789-4293-89A1-CAFA010568FF}" srcOrd="0" destOrd="0" parTransId="{C9686C90-42E3-4BF1-B24B-541182A1CE15}" sibTransId="{EC81ADB8-EA85-48CA-B626-6AEF34DFE215}"/>
    <dgm:cxn modelId="{3161F5D2-E175-465B-AB55-855E9C83E4D3}" type="presOf" srcId="{200228A3-C789-4293-89A1-CAFA010568FF}" destId="{516AB31F-6D36-450E-B0EF-AEE335824EEE}" srcOrd="1" destOrd="0" presId="urn:microsoft.com/office/officeart/2005/8/layout/venn2"/>
    <dgm:cxn modelId="{F7EA14DB-BBC5-45AA-9599-18D23421331B}" type="presOf" srcId="{200228A3-C789-4293-89A1-CAFA010568FF}" destId="{55E06D83-2866-45A1-922E-95A3D214EA8E}" srcOrd="0" destOrd="0" presId="urn:microsoft.com/office/officeart/2005/8/layout/venn2"/>
    <dgm:cxn modelId="{F149C01D-6F6B-4FD1-B3A0-55F2AE2BE0F2}" type="presOf" srcId="{F9C141DF-6CB8-4F54-A929-EBB92B700285}" destId="{A7EC7816-B7E1-47D0-9B48-EFD1D031B43C}" srcOrd="1" destOrd="0" presId="urn:microsoft.com/office/officeart/2005/8/layout/venn2"/>
    <dgm:cxn modelId="{0820DA2C-802C-48F7-A96A-2790A6B6D980}" type="presParOf" srcId="{B6D85D61-6317-48A5-85E1-CBAB631C2AB9}" destId="{A39D36E9-7AD5-4EA6-A9F5-FEFE17A2C959}" srcOrd="0" destOrd="0" presId="urn:microsoft.com/office/officeart/2005/8/layout/venn2"/>
    <dgm:cxn modelId="{6938F590-2352-4C54-8812-CA1EDC88AEFB}" type="presParOf" srcId="{A39D36E9-7AD5-4EA6-A9F5-FEFE17A2C959}" destId="{55E06D83-2866-45A1-922E-95A3D214EA8E}" srcOrd="0" destOrd="0" presId="urn:microsoft.com/office/officeart/2005/8/layout/venn2"/>
    <dgm:cxn modelId="{94B8D7C9-0B61-4B61-BDF0-ED58E590EE65}" type="presParOf" srcId="{A39D36E9-7AD5-4EA6-A9F5-FEFE17A2C959}" destId="{516AB31F-6D36-450E-B0EF-AEE335824EEE}" srcOrd="1" destOrd="0" presId="urn:microsoft.com/office/officeart/2005/8/layout/venn2"/>
    <dgm:cxn modelId="{CB538AAA-37FF-4AC0-A29E-D487962FEB77}" type="presParOf" srcId="{B6D85D61-6317-48A5-85E1-CBAB631C2AB9}" destId="{4B678D4E-BE34-4370-815A-6D235B17DBD3}" srcOrd="1" destOrd="0" presId="urn:microsoft.com/office/officeart/2005/8/layout/venn2"/>
    <dgm:cxn modelId="{2199250D-65FC-420A-B5F2-5077F43BD1D2}" type="presParOf" srcId="{4B678D4E-BE34-4370-815A-6D235B17DBD3}" destId="{FD559115-2947-4DC9-A00F-E19E5FEAB8EB}" srcOrd="0" destOrd="0" presId="urn:microsoft.com/office/officeart/2005/8/layout/venn2"/>
    <dgm:cxn modelId="{FE94B97A-2700-426D-BD72-4B13855D1A25}" type="presParOf" srcId="{4B678D4E-BE34-4370-815A-6D235B17DBD3}" destId="{A7EC7816-B7E1-47D0-9B48-EFD1D031B43C}" srcOrd="1" destOrd="0" presId="urn:microsoft.com/office/officeart/2005/8/layout/venn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8D16A8-4AEC-4908-9257-BB76AC3B3999}" type="doc">
      <dgm:prSet loTypeId="urn:microsoft.com/office/officeart/2005/8/layout/hList1" loCatId="list" qsTypeId="urn:microsoft.com/office/officeart/2005/8/quickstyle/3d1" qsCatId="3D" csTypeId="urn:microsoft.com/office/officeart/2005/8/colors/colorful3" csCatId="colorful" phldr="1"/>
      <dgm:spPr/>
      <dgm:t>
        <a:bodyPr/>
        <a:lstStyle/>
        <a:p>
          <a:endParaRPr lang="en-US"/>
        </a:p>
      </dgm:t>
    </dgm:pt>
    <dgm:pt modelId="{FD4D8CB9-4403-4FB6-B837-610CF10E565B}">
      <dgm:prSet custT="1"/>
      <dgm:spPr/>
      <dgm:t>
        <a:bodyPr/>
        <a:lstStyle/>
        <a:p>
          <a:pPr rtl="1"/>
          <a:r>
            <a:rPr lang="fa-IR" sz="2800" dirty="0" smtClean="0">
              <a:cs typeface="B Titr" pitchFamily="2" charset="-78"/>
            </a:rPr>
            <a:t>مدل‌های تعادلی قیمت‌گذاری </a:t>
          </a:r>
          <a:r>
            <a:rPr lang="en-US" sz="2800" dirty="0" smtClean="0">
              <a:cs typeface="B Titr" pitchFamily="2" charset="-78"/>
            </a:rPr>
            <a:t>(</a:t>
          </a:r>
          <a:r>
            <a:rPr lang="en-US" sz="2800" dirty="0" smtClean="0">
              <a:cs typeface="B Zar" pitchFamily="2" charset="-78"/>
            </a:rPr>
            <a:t>equilibrium pricing model)</a:t>
          </a:r>
          <a:endParaRPr lang="en-US" sz="2800" dirty="0" smtClean="0">
            <a:cs typeface="B Titr" pitchFamily="2" charset="-78"/>
          </a:endParaRPr>
        </a:p>
      </dgm:t>
    </dgm:pt>
    <dgm:pt modelId="{4D22EFE2-9979-4B41-9631-132E15E394DC}" type="parTrans" cxnId="{2DDFF342-AABB-43FE-B907-1AC5D0EF2EAD}">
      <dgm:prSet/>
      <dgm:spPr/>
      <dgm:t>
        <a:bodyPr/>
        <a:lstStyle/>
        <a:p>
          <a:endParaRPr lang="en-US">
            <a:cs typeface="B Zar" pitchFamily="2" charset="-78"/>
          </a:endParaRPr>
        </a:p>
      </dgm:t>
    </dgm:pt>
    <dgm:pt modelId="{1D8D7815-F4D8-46DF-B80D-20F379F7469C}" type="sibTrans" cxnId="{2DDFF342-AABB-43FE-B907-1AC5D0EF2EAD}">
      <dgm:prSet/>
      <dgm:spPr/>
      <dgm:t>
        <a:bodyPr/>
        <a:lstStyle/>
        <a:p>
          <a:endParaRPr lang="en-US">
            <a:cs typeface="B Zar" pitchFamily="2" charset="-78"/>
          </a:endParaRPr>
        </a:p>
      </dgm:t>
    </dgm:pt>
    <dgm:pt modelId="{969439C2-65D2-4A0B-B3E6-62B767E5A5D9}">
      <dgm:prSet/>
      <dgm:spPr/>
      <dgm:t>
        <a:bodyPr/>
        <a:lstStyle/>
        <a:p>
          <a:pPr algn="justLow" rtl="1"/>
          <a:r>
            <a:rPr lang="fa-IR" dirty="0" smtClean="0">
              <a:cs typeface="B Zar" pitchFamily="2" charset="-78"/>
            </a:rPr>
            <a:t>رویکرد مطلق قیمت‌گذاری اغلب با مدل تعادلی قیمت‌گذاری شناخته می‌شود. در چنین رویکردی، قیمت‌ها به‌گونه‌ای تعیین می‌شود که عرضه و تقاضا در تعادل قرار گیرد.</a:t>
          </a:r>
          <a:endParaRPr lang="en-US" dirty="0">
            <a:cs typeface="B Zar" pitchFamily="2" charset="-78"/>
          </a:endParaRPr>
        </a:p>
      </dgm:t>
    </dgm:pt>
    <dgm:pt modelId="{75D88A0D-CFCC-4457-A2CC-3590C4DE37A1}" type="parTrans" cxnId="{D14066F7-B2F9-484F-80DA-4D22F85FE784}">
      <dgm:prSet/>
      <dgm:spPr/>
      <dgm:t>
        <a:bodyPr/>
        <a:lstStyle/>
        <a:p>
          <a:endParaRPr lang="en-US">
            <a:cs typeface="B Zar" pitchFamily="2" charset="-78"/>
          </a:endParaRPr>
        </a:p>
      </dgm:t>
    </dgm:pt>
    <dgm:pt modelId="{A9578C6A-9639-4B6C-A8E8-2C2E6E45A942}" type="sibTrans" cxnId="{D14066F7-B2F9-484F-80DA-4D22F85FE784}">
      <dgm:prSet/>
      <dgm:spPr/>
      <dgm:t>
        <a:bodyPr/>
        <a:lstStyle/>
        <a:p>
          <a:endParaRPr lang="en-US">
            <a:cs typeface="B Zar" pitchFamily="2" charset="-78"/>
          </a:endParaRPr>
        </a:p>
      </dgm:t>
    </dgm:pt>
    <dgm:pt modelId="{E295110B-FDB7-4140-804E-577E962871C2}">
      <dgm:prSet/>
      <dgm:spPr/>
      <dgm:t>
        <a:bodyPr/>
        <a:lstStyle/>
        <a:p>
          <a:pPr algn="justLow" rtl="1"/>
          <a:r>
            <a:rPr lang="fa-IR" dirty="0" smtClean="0">
              <a:cs typeface="B Zar" pitchFamily="2" charset="-78"/>
            </a:rPr>
            <a:t>نقص بسیاری از مدل‌های قیمت‌گذاری تعادلی آن است که نمی‌توانند خود را با قیمت‌های جاری بازار تنظیم کنند. این مدل‌ها قیمت‌های فرضی تعادلی را محاسبه می‌کنند؛ قیمت‌هایی که در مواردی با قیمت‌های واقعی بازار تطابق ندارند. از آن‌جا که این مدل‌ها به قانون قیمت واحد اعتنایی ندارند، در کوتاه‌مدت در زمینۀ معامله‌گری کمتر کاربرد دارند. مدل‌های تعادلی عمدتاً ابزارهای نظری‌اند که در سرمایه‌گذاری‌های بلندمدت مبنای تصمیم‌گیری‌اند. مدل قیمت‌گذاری دارایی‌های سرمایه‌ای از نوع مدل‌های تعادلی است.</a:t>
          </a:r>
          <a:endParaRPr lang="en-US" dirty="0">
            <a:cs typeface="B Zar" pitchFamily="2" charset="-78"/>
          </a:endParaRPr>
        </a:p>
      </dgm:t>
    </dgm:pt>
    <dgm:pt modelId="{8E842F73-24D4-4404-B18B-FC5AA5CEF386}" type="parTrans" cxnId="{B5A5B62E-46F6-461B-8FD7-15EE7562CB3C}">
      <dgm:prSet/>
      <dgm:spPr/>
      <dgm:t>
        <a:bodyPr/>
        <a:lstStyle/>
        <a:p>
          <a:endParaRPr lang="en-US">
            <a:cs typeface="B Zar" pitchFamily="2" charset="-78"/>
          </a:endParaRPr>
        </a:p>
      </dgm:t>
    </dgm:pt>
    <dgm:pt modelId="{5AE72E44-FD2B-477F-ABA4-33D93DF4D4A3}" type="sibTrans" cxnId="{B5A5B62E-46F6-461B-8FD7-15EE7562CB3C}">
      <dgm:prSet/>
      <dgm:spPr/>
      <dgm:t>
        <a:bodyPr/>
        <a:lstStyle/>
        <a:p>
          <a:endParaRPr lang="en-US">
            <a:cs typeface="B Zar" pitchFamily="2" charset="-78"/>
          </a:endParaRPr>
        </a:p>
      </dgm:t>
    </dgm:pt>
    <dgm:pt modelId="{A520D4D1-D153-445F-A494-19CAD057AD69}" type="pres">
      <dgm:prSet presAssocID="{698D16A8-4AEC-4908-9257-BB76AC3B3999}" presName="Name0" presStyleCnt="0">
        <dgm:presLayoutVars>
          <dgm:dir/>
          <dgm:animLvl val="lvl"/>
          <dgm:resizeHandles val="exact"/>
        </dgm:presLayoutVars>
      </dgm:prSet>
      <dgm:spPr/>
      <dgm:t>
        <a:bodyPr/>
        <a:lstStyle/>
        <a:p>
          <a:endParaRPr lang="en-US"/>
        </a:p>
      </dgm:t>
    </dgm:pt>
    <dgm:pt modelId="{70AB2226-8092-430F-8781-49ED8E6D39F5}" type="pres">
      <dgm:prSet presAssocID="{FD4D8CB9-4403-4FB6-B837-610CF10E565B}" presName="composite" presStyleCnt="0"/>
      <dgm:spPr/>
    </dgm:pt>
    <dgm:pt modelId="{2E08CD1A-D808-4227-9080-187CBD509E68}" type="pres">
      <dgm:prSet presAssocID="{FD4D8CB9-4403-4FB6-B837-610CF10E565B}" presName="parTx" presStyleLbl="alignNode1" presStyleIdx="0" presStyleCnt="1">
        <dgm:presLayoutVars>
          <dgm:chMax val="0"/>
          <dgm:chPref val="0"/>
          <dgm:bulletEnabled val="1"/>
        </dgm:presLayoutVars>
      </dgm:prSet>
      <dgm:spPr/>
      <dgm:t>
        <a:bodyPr/>
        <a:lstStyle/>
        <a:p>
          <a:endParaRPr lang="en-US"/>
        </a:p>
      </dgm:t>
    </dgm:pt>
    <dgm:pt modelId="{8F83ADAC-577E-4954-8570-E96D1936FC26}" type="pres">
      <dgm:prSet presAssocID="{FD4D8CB9-4403-4FB6-B837-610CF10E565B}" presName="desTx" presStyleLbl="alignAccFollowNode1" presStyleIdx="0" presStyleCnt="1">
        <dgm:presLayoutVars>
          <dgm:bulletEnabled val="1"/>
        </dgm:presLayoutVars>
      </dgm:prSet>
      <dgm:spPr/>
      <dgm:t>
        <a:bodyPr/>
        <a:lstStyle/>
        <a:p>
          <a:endParaRPr lang="en-US"/>
        </a:p>
      </dgm:t>
    </dgm:pt>
  </dgm:ptLst>
  <dgm:cxnLst>
    <dgm:cxn modelId="{D14066F7-B2F9-484F-80DA-4D22F85FE784}" srcId="{FD4D8CB9-4403-4FB6-B837-610CF10E565B}" destId="{969439C2-65D2-4A0B-B3E6-62B767E5A5D9}" srcOrd="0" destOrd="0" parTransId="{75D88A0D-CFCC-4457-A2CC-3590C4DE37A1}" sibTransId="{A9578C6A-9639-4B6C-A8E8-2C2E6E45A942}"/>
    <dgm:cxn modelId="{08E0ABE9-E4AE-4268-A1F8-C7B92AB55E47}" type="presOf" srcId="{969439C2-65D2-4A0B-B3E6-62B767E5A5D9}" destId="{8F83ADAC-577E-4954-8570-E96D1936FC26}" srcOrd="0" destOrd="0" presId="urn:microsoft.com/office/officeart/2005/8/layout/hList1"/>
    <dgm:cxn modelId="{55BBE01E-6A57-4644-8C14-CDF03D494AD7}" type="presOf" srcId="{FD4D8CB9-4403-4FB6-B837-610CF10E565B}" destId="{2E08CD1A-D808-4227-9080-187CBD509E68}" srcOrd="0" destOrd="0" presId="urn:microsoft.com/office/officeart/2005/8/layout/hList1"/>
    <dgm:cxn modelId="{49B5F1C4-7C65-417D-A914-AFB0D21B0E90}" type="presOf" srcId="{E295110B-FDB7-4140-804E-577E962871C2}" destId="{8F83ADAC-577E-4954-8570-E96D1936FC26}" srcOrd="0" destOrd="1" presId="urn:microsoft.com/office/officeart/2005/8/layout/hList1"/>
    <dgm:cxn modelId="{2DDFF342-AABB-43FE-B907-1AC5D0EF2EAD}" srcId="{698D16A8-4AEC-4908-9257-BB76AC3B3999}" destId="{FD4D8CB9-4403-4FB6-B837-610CF10E565B}" srcOrd="0" destOrd="0" parTransId="{4D22EFE2-9979-4B41-9631-132E15E394DC}" sibTransId="{1D8D7815-F4D8-46DF-B80D-20F379F7469C}"/>
    <dgm:cxn modelId="{B5A5B62E-46F6-461B-8FD7-15EE7562CB3C}" srcId="{FD4D8CB9-4403-4FB6-B837-610CF10E565B}" destId="{E295110B-FDB7-4140-804E-577E962871C2}" srcOrd="1" destOrd="0" parTransId="{8E842F73-24D4-4404-B18B-FC5AA5CEF386}" sibTransId="{5AE72E44-FD2B-477F-ABA4-33D93DF4D4A3}"/>
    <dgm:cxn modelId="{40F0D967-4954-45A0-9AE8-CF8651DFF74F}" type="presOf" srcId="{698D16A8-4AEC-4908-9257-BB76AC3B3999}" destId="{A520D4D1-D153-445F-A494-19CAD057AD69}" srcOrd="0" destOrd="0" presId="urn:microsoft.com/office/officeart/2005/8/layout/hList1"/>
    <dgm:cxn modelId="{0800558B-E1FA-41D6-9BFB-F64DAFC0B756}" type="presParOf" srcId="{A520D4D1-D153-445F-A494-19CAD057AD69}" destId="{70AB2226-8092-430F-8781-49ED8E6D39F5}" srcOrd="0" destOrd="0" presId="urn:microsoft.com/office/officeart/2005/8/layout/hList1"/>
    <dgm:cxn modelId="{426AD086-518A-4075-9C0B-C41DAA818029}" type="presParOf" srcId="{70AB2226-8092-430F-8781-49ED8E6D39F5}" destId="{2E08CD1A-D808-4227-9080-187CBD509E68}" srcOrd="0" destOrd="0" presId="urn:microsoft.com/office/officeart/2005/8/layout/hList1"/>
    <dgm:cxn modelId="{384228A8-4561-40D9-8DCE-7B9A4A0CF4CA}" type="presParOf" srcId="{70AB2226-8092-430F-8781-49ED8E6D39F5}" destId="{8F83ADAC-577E-4954-8570-E96D1936FC26}"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75AA4B5-D64C-4C5A-8284-60B6D6369605}" type="doc">
      <dgm:prSet loTypeId="urn:microsoft.com/office/officeart/2005/8/layout/hList1" loCatId="list" qsTypeId="urn:microsoft.com/office/officeart/2005/8/quickstyle/3d1" qsCatId="3D" csTypeId="urn:microsoft.com/office/officeart/2005/8/colors/accent3_2" csCatId="accent3" phldr="1"/>
      <dgm:spPr/>
      <dgm:t>
        <a:bodyPr/>
        <a:lstStyle/>
        <a:p>
          <a:endParaRPr lang="en-US"/>
        </a:p>
      </dgm:t>
    </dgm:pt>
    <dgm:pt modelId="{6552CDC4-BBDC-4E1A-822B-3A83B0F03FD3}">
      <dgm:prSet custT="1"/>
      <dgm:spPr/>
      <dgm:t>
        <a:bodyPr/>
        <a:lstStyle/>
        <a:p>
          <a:pPr rtl="1"/>
          <a:r>
            <a:rPr lang="fa-IR" sz="2800" dirty="0" smtClean="0">
              <a:cs typeface="B Titr" pitchFamily="2" charset="-78"/>
            </a:rPr>
            <a:t>مدل‌های قیمت‌گذاری آربیتراژ </a:t>
          </a:r>
          <a:r>
            <a:rPr lang="en-US" sz="2700" dirty="0" smtClean="0">
              <a:cs typeface="B Titr" pitchFamily="2" charset="-78"/>
            </a:rPr>
            <a:t>arbitrage pricing)</a:t>
          </a:r>
          <a:r>
            <a:rPr lang="fa-IR" sz="2700" dirty="0" smtClean="0">
              <a:cs typeface="B Titr" pitchFamily="2" charset="-78"/>
            </a:rPr>
            <a:t> </a:t>
          </a:r>
          <a:r>
            <a:rPr lang="en-US" sz="2700" dirty="0" smtClean="0">
              <a:cs typeface="B Titr" pitchFamily="2" charset="-78"/>
            </a:rPr>
            <a:t>(models</a:t>
          </a:r>
          <a:endParaRPr lang="fa-IR" sz="2700" dirty="0" smtClean="0">
            <a:cs typeface="B Titr" pitchFamily="2" charset="-78"/>
          </a:endParaRPr>
        </a:p>
      </dgm:t>
    </dgm:pt>
    <dgm:pt modelId="{7E5CDAA6-3C86-4F08-BA97-3756D2909AFE}" type="parTrans" cxnId="{8B383FBE-93E6-4ECE-AF1D-B88ACB45A702}">
      <dgm:prSet/>
      <dgm:spPr/>
      <dgm:t>
        <a:bodyPr/>
        <a:lstStyle/>
        <a:p>
          <a:endParaRPr lang="en-US">
            <a:cs typeface="B Zar" pitchFamily="2" charset="-78"/>
          </a:endParaRPr>
        </a:p>
      </dgm:t>
    </dgm:pt>
    <dgm:pt modelId="{294597DA-8821-48C2-9E41-8E2ED3CD3393}" type="sibTrans" cxnId="{8B383FBE-93E6-4ECE-AF1D-B88ACB45A702}">
      <dgm:prSet/>
      <dgm:spPr/>
      <dgm:t>
        <a:bodyPr/>
        <a:lstStyle/>
        <a:p>
          <a:endParaRPr lang="en-US">
            <a:cs typeface="B Zar" pitchFamily="2" charset="-78"/>
          </a:endParaRPr>
        </a:p>
      </dgm:t>
    </dgm:pt>
    <dgm:pt modelId="{678A3BE6-E8C1-4036-880C-3A958C9DC6B7}">
      <dgm:prSet/>
      <dgm:spPr/>
      <dgm:t>
        <a:bodyPr/>
        <a:lstStyle/>
        <a:p>
          <a:pPr algn="justLow" rtl="1"/>
          <a:r>
            <a:rPr lang="fa-IR" dirty="0" smtClean="0">
              <a:cs typeface="B Zar" pitchFamily="2" charset="-78"/>
            </a:rPr>
            <a:t>اغلب مدل‌های نسبی قیمت‌گذاری براساس نظریة قیمت‌گذاری فاقد آربیتراژاند (</a:t>
          </a:r>
          <a:r>
            <a:rPr lang="en-US" dirty="0" smtClean="0">
              <a:cs typeface="B Zar" pitchFamily="2" charset="-78"/>
            </a:rPr>
            <a:t>arbitrage-free</a:t>
          </a:r>
          <a:r>
            <a:rPr lang="fa-IR" dirty="0" smtClean="0">
              <a:cs typeface="B Zar" pitchFamily="2" charset="-78"/>
            </a:rPr>
            <a:t> </a:t>
          </a:r>
          <a:r>
            <a:rPr lang="en-US" dirty="0" smtClean="0">
              <a:cs typeface="B Zar" pitchFamily="2" charset="-78"/>
            </a:rPr>
            <a:t>pricing theory</a:t>
          </a:r>
          <a:r>
            <a:rPr lang="fa-IR" dirty="0" smtClean="0">
              <a:cs typeface="B Zar" pitchFamily="2" charset="-78"/>
            </a:rPr>
            <a:t>). براساس این نظریه قیمت‌ دارایی نسبت به قیمت سایر دارایی‌ها به‌گونه‌ای تعیین می‌شود که از ایجاد فرصت‌های آربیتراژ ممانعت شود.</a:t>
          </a:r>
          <a:endParaRPr lang="en-US" dirty="0">
            <a:cs typeface="B Zar" pitchFamily="2" charset="-78"/>
          </a:endParaRPr>
        </a:p>
      </dgm:t>
    </dgm:pt>
    <dgm:pt modelId="{205F60DA-AC14-4A68-8A64-D7E74EAA74A5}" type="parTrans" cxnId="{610E27EB-9556-4473-B208-3EA17BA502CD}">
      <dgm:prSet/>
      <dgm:spPr/>
      <dgm:t>
        <a:bodyPr/>
        <a:lstStyle/>
        <a:p>
          <a:endParaRPr lang="en-US">
            <a:cs typeface="B Zar" pitchFamily="2" charset="-78"/>
          </a:endParaRPr>
        </a:p>
      </dgm:t>
    </dgm:pt>
    <dgm:pt modelId="{0E91CBDC-3454-4AFC-820C-A168EC07428C}" type="sibTrans" cxnId="{610E27EB-9556-4473-B208-3EA17BA502CD}">
      <dgm:prSet/>
      <dgm:spPr/>
      <dgm:t>
        <a:bodyPr/>
        <a:lstStyle/>
        <a:p>
          <a:endParaRPr lang="en-US">
            <a:cs typeface="B Zar" pitchFamily="2" charset="-78"/>
          </a:endParaRPr>
        </a:p>
      </dgm:t>
    </dgm:pt>
    <dgm:pt modelId="{FFD3E8AF-57D1-4E6B-8DC1-296A85C23DAA}" type="pres">
      <dgm:prSet presAssocID="{975AA4B5-D64C-4C5A-8284-60B6D6369605}" presName="Name0" presStyleCnt="0">
        <dgm:presLayoutVars>
          <dgm:dir/>
          <dgm:animLvl val="lvl"/>
          <dgm:resizeHandles val="exact"/>
        </dgm:presLayoutVars>
      </dgm:prSet>
      <dgm:spPr/>
      <dgm:t>
        <a:bodyPr/>
        <a:lstStyle/>
        <a:p>
          <a:endParaRPr lang="en-US"/>
        </a:p>
      </dgm:t>
    </dgm:pt>
    <dgm:pt modelId="{443FE4E9-189F-4393-86F2-6F03F82A9FA5}" type="pres">
      <dgm:prSet presAssocID="{6552CDC4-BBDC-4E1A-822B-3A83B0F03FD3}" presName="composite" presStyleCnt="0"/>
      <dgm:spPr/>
    </dgm:pt>
    <dgm:pt modelId="{886F65E2-856E-4E8A-95A7-6426237101D2}" type="pres">
      <dgm:prSet presAssocID="{6552CDC4-BBDC-4E1A-822B-3A83B0F03FD3}" presName="parTx" presStyleLbl="alignNode1" presStyleIdx="0" presStyleCnt="1">
        <dgm:presLayoutVars>
          <dgm:chMax val="0"/>
          <dgm:chPref val="0"/>
          <dgm:bulletEnabled val="1"/>
        </dgm:presLayoutVars>
      </dgm:prSet>
      <dgm:spPr/>
      <dgm:t>
        <a:bodyPr/>
        <a:lstStyle/>
        <a:p>
          <a:endParaRPr lang="en-US"/>
        </a:p>
      </dgm:t>
    </dgm:pt>
    <dgm:pt modelId="{78F0222D-B47A-420D-9F8B-0C6BB27D0E3F}" type="pres">
      <dgm:prSet presAssocID="{6552CDC4-BBDC-4E1A-822B-3A83B0F03FD3}" presName="desTx" presStyleLbl="alignAccFollowNode1" presStyleIdx="0" presStyleCnt="1">
        <dgm:presLayoutVars>
          <dgm:bulletEnabled val="1"/>
        </dgm:presLayoutVars>
      </dgm:prSet>
      <dgm:spPr/>
      <dgm:t>
        <a:bodyPr/>
        <a:lstStyle/>
        <a:p>
          <a:endParaRPr lang="en-US"/>
        </a:p>
      </dgm:t>
    </dgm:pt>
  </dgm:ptLst>
  <dgm:cxnLst>
    <dgm:cxn modelId="{8B383FBE-93E6-4ECE-AF1D-B88ACB45A702}" srcId="{975AA4B5-D64C-4C5A-8284-60B6D6369605}" destId="{6552CDC4-BBDC-4E1A-822B-3A83B0F03FD3}" srcOrd="0" destOrd="0" parTransId="{7E5CDAA6-3C86-4F08-BA97-3756D2909AFE}" sibTransId="{294597DA-8821-48C2-9E41-8E2ED3CD3393}"/>
    <dgm:cxn modelId="{EA21AA86-233E-433A-B53E-45DCFE3307F5}" type="presOf" srcId="{678A3BE6-E8C1-4036-880C-3A958C9DC6B7}" destId="{78F0222D-B47A-420D-9F8B-0C6BB27D0E3F}" srcOrd="0" destOrd="0" presId="urn:microsoft.com/office/officeart/2005/8/layout/hList1"/>
    <dgm:cxn modelId="{A50C15B8-509B-4179-B5F7-060045E620D1}" type="presOf" srcId="{6552CDC4-BBDC-4E1A-822B-3A83B0F03FD3}" destId="{886F65E2-856E-4E8A-95A7-6426237101D2}" srcOrd="0" destOrd="0" presId="urn:microsoft.com/office/officeart/2005/8/layout/hList1"/>
    <dgm:cxn modelId="{610E27EB-9556-4473-B208-3EA17BA502CD}" srcId="{6552CDC4-BBDC-4E1A-822B-3A83B0F03FD3}" destId="{678A3BE6-E8C1-4036-880C-3A958C9DC6B7}" srcOrd="0" destOrd="0" parTransId="{205F60DA-AC14-4A68-8A64-D7E74EAA74A5}" sibTransId="{0E91CBDC-3454-4AFC-820C-A168EC07428C}"/>
    <dgm:cxn modelId="{7DECC554-C17A-498A-AED5-0CE3FE65A8CE}" type="presOf" srcId="{975AA4B5-D64C-4C5A-8284-60B6D6369605}" destId="{FFD3E8AF-57D1-4E6B-8DC1-296A85C23DAA}" srcOrd="0" destOrd="0" presId="urn:microsoft.com/office/officeart/2005/8/layout/hList1"/>
    <dgm:cxn modelId="{55B00AB5-3153-4812-B67E-5E7070878F6B}" type="presParOf" srcId="{FFD3E8AF-57D1-4E6B-8DC1-296A85C23DAA}" destId="{443FE4E9-189F-4393-86F2-6F03F82A9FA5}" srcOrd="0" destOrd="0" presId="urn:microsoft.com/office/officeart/2005/8/layout/hList1"/>
    <dgm:cxn modelId="{BFAA1C3A-020C-49F6-98EE-8309E8DACCF5}" type="presParOf" srcId="{443FE4E9-189F-4393-86F2-6F03F82A9FA5}" destId="{886F65E2-856E-4E8A-95A7-6426237101D2}" srcOrd="0" destOrd="0" presId="urn:microsoft.com/office/officeart/2005/8/layout/hList1"/>
    <dgm:cxn modelId="{A4DA30D7-2C9F-46FD-8B8B-C4BF92072469}" type="presParOf" srcId="{443FE4E9-189F-4393-86F2-6F03F82A9FA5}" destId="{78F0222D-B47A-420D-9F8B-0C6BB27D0E3F}"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71E844-AAC9-40E3-A614-BEA49DF943B5}">
      <dsp:nvSpPr>
        <dsp:cNvPr id="0" name=""/>
        <dsp:cNvSpPr/>
      </dsp:nvSpPr>
      <dsp:spPr>
        <a:xfrm>
          <a:off x="0" y="18137"/>
          <a:ext cx="6830568" cy="261922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129540" numCol="1" spcCol="1270" anchor="t" anchorCtr="0">
          <a:noAutofit/>
        </a:bodyPr>
        <a:lstStyle/>
        <a:p>
          <a:pPr lvl="0" algn="ctr" defTabSz="1511300" rtl="1">
            <a:lnSpc>
              <a:spcPct val="90000"/>
            </a:lnSpc>
            <a:spcBef>
              <a:spcPct val="0"/>
            </a:spcBef>
            <a:spcAft>
              <a:spcPct val="35000"/>
            </a:spcAft>
          </a:pPr>
          <a:r>
            <a:rPr lang="fa-IR" sz="3400" kern="1200" dirty="0" smtClean="0">
              <a:cs typeface="B Zar" pitchFamily="2" charset="-78"/>
            </a:rPr>
            <a:t>نظریة قیمت‌گذاری دارایی </a:t>
          </a:r>
          <a:endParaRPr lang="en-US" sz="3400" kern="1200" dirty="0" smtClean="0">
            <a:cs typeface="B Zar" pitchFamily="2" charset="-78"/>
          </a:endParaRPr>
        </a:p>
        <a:p>
          <a:pPr lvl="0" algn="ctr" defTabSz="1511300" rtl="1">
            <a:lnSpc>
              <a:spcPct val="90000"/>
            </a:lnSpc>
            <a:spcBef>
              <a:spcPct val="0"/>
            </a:spcBef>
            <a:spcAft>
              <a:spcPct val="35000"/>
            </a:spcAft>
          </a:pPr>
          <a:r>
            <a:rPr lang="en-US" sz="3400" kern="1200" dirty="0" smtClean="0">
              <a:cs typeface="B Zar" pitchFamily="2" charset="-78"/>
            </a:rPr>
            <a:t>asset pricing theory</a:t>
          </a:r>
          <a:endParaRPr lang="en-US" sz="3400" kern="1200" dirty="0">
            <a:cs typeface="B Zar" pitchFamily="2" charset="-78"/>
          </a:endParaRPr>
        </a:p>
      </dsp:txBody>
      <dsp:txXfrm>
        <a:off x="0" y="18137"/>
        <a:ext cx="6830568" cy="1746149"/>
      </dsp:txXfrm>
    </dsp:sp>
    <dsp:sp modelId="{4DF3D5AB-09E7-4C47-AA10-6B64AB5DB17D}">
      <dsp:nvSpPr>
        <dsp:cNvPr id="0" name=""/>
        <dsp:cNvSpPr/>
      </dsp:nvSpPr>
      <dsp:spPr>
        <a:xfrm>
          <a:off x="1399032" y="1764287"/>
          <a:ext cx="6830568" cy="3243600"/>
        </a:xfrm>
        <a:prstGeom prst="doubleWav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41808" rIns="241808" bIns="241808" numCol="1" spcCol="1270" anchor="t" anchorCtr="0">
          <a:noAutofit/>
        </a:bodyPr>
        <a:lstStyle/>
        <a:p>
          <a:pPr marL="285750" lvl="1" indent="-285750" algn="justLow" defTabSz="1511300" rtl="1">
            <a:lnSpc>
              <a:spcPct val="90000"/>
            </a:lnSpc>
            <a:spcBef>
              <a:spcPct val="0"/>
            </a:spcBef>
            <a:spcAft>
              <a:spcPct val="15000"/>
            </a:spcAft>
            <a:buChar char="••"/>
          </a:pPr>
          <a:r>
            <a:rPr lang="fa-IR" sz="3400" kern="1200" dirty="0" smtClean="0">
              <a:cs typeface="B Zar" pitchFamily="2" charset="-78"/>
            </a:rPr>
            <a:t>نظریة قیمت‌گذاری دارایی در پی پاسخ به این سؤال است که چگونه می‌توان ارزش ادعای ناشی از مالکیت دارایی مالی را تعیین کرد</a:t>
          </a:r>
          <a:endParaRPr lang="en-US" sz="3400" kern="1200" dirty="0">
            <a:cs typeface="B Zar" pitchFamily="2" charset="-78"/>
          </a:endParaRPr>
        </a:p>
      </dsp:txBody>
      <dsp:txXfrm>
        <a:off x="1399032" y="1764287"/>
        <a:ext cx="6830568" cy="32436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E4F638-9507-4AB2-AED4-F49EFDD6EF1E}">
      <dsp:nvSpPr>
        <dsp:cNvPr id="0" name=""/>
        <dsp:cNvSpPr/>
      </dsp:nvSpPr>
      <dsp:spPr>
        <a:xfrm>
          <a:off x="1383" y="1024321"/>
          <a:ext cx="1834381" cy="183438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جریان نقدی دارایی </a:t>
          </a:r>
          <a:r>
            <a:rPr lang="en-US" sz="2600" kern="1200" dirty="0" smtClean="0">
              <a:cs typeface="B Zar" pitchFamily="2" charset="-78"/>
            </a:rPr>
            <a:t>A</a:t>
          </a:r>
          <a:endParaRPr lang="en-US" sz="2600" kern="1200" dirty="0">
            <a:cs typeface="B Zar" pitchFamily="2" charset="-78"/>
          </a:endParaRPr>
        </a:p>
      </dsp:txBody>
      <dsp:txXfrm>
        <a:off x="1383" y="1024321"/>
        <a:ext cx="1834381" cy="1834381"/>
      </dsp:txXfrm>
    </dsp:sp>
    <dsp:sp modelId="{11030BAA-CF3C-4487-89E7-8D06137BBD65}">
      <dsp:nvSpPr>
        <dsp:cNvPr id="0" name=""/>
        <dsp:cNvSpPr/>
      </dsp:nvSpPr>
      <dsp:spPr>
        <a:xfrm>
          <a:off x="1984716" y="1409541"/>
          <a:ext cx="1063941" cy="1063941"/>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cs typeface="B Zar" pitchFamily="2" charset="-78"/>
          </a:endParaRPr>
        </a:p>
      </dsp:txBody>
      <dsp:txXfrm>
        <a:off x="1984716" y="1409541"/>
        <a:ext cx="1063941" cy="1063941"/>
      </dsp:txXfrm>
    </dsp:sp>
    <dsp:sp modelId="{B3227BFF-DC0C-43A0-8ABF-33B73E2485B6}">
      <dsp:nvSpPr>
        <dsp:cNvPr id="0" name=""/>
        <dsp:cNvSpPr/>
      </dsp:nvSpPr>
      <dsp:spPr>
        <a:xfrm>
          <a:off x="3197609" y="1024321"/>
          <a:ext cx="1834381" cy="183438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kern="1200" smtClean="0">
              <a:cs typeface="B Zar" pitchFamily="2" charset="-78"/>
            </a:rPr>
            <a:t>جریان نقدی دارایی </a:t>
          </a:r>
          <a:r>
            <a:rPr lang="en-US" sz="2600" kern="1200" smtClean="0">
              <a:cs typeface="B Zar" pitchFamily="2" charset="-78"/>
            </a:rPr>
            <a:t>B</a:t>
          </a:r>
          <a:endParaRPr lang="en-US" sz="2600" kern="1200">
            <a:cs typeface="B Zar" pitchFamily="2" charset="-78"/>
          </a:endParaRPr>
        </a:p>
      </dsp:txBody>
      <dsp:txXfrm>
        <a:off x="3197609" y="1024321"/>
        <a:ext cx="1834381" cy="1834381"/>
      </dsp:txXfrm>
    </dsp:sp>
    <dsp:sp modelId="{B26FD18D-AFE0-423F-830F-2B59FF349AE4}">
      <dsp:nvSpPr>
        <dsp:cNvPr id="0" name=""/>
        <dsp:cNvSpPr/>
      </dsp:nvSpPr>
      <dsp:spPr>
        <a:xfrm>
          <a:off x="5180942" y="1409541"/>
          <a:ext cx="1063941" cy="1063941"/>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cs typeface="B Zar" pitchFamily="2" charset="-78"/>
          </a:endParaRPr>
        </a:p>
      </dsp:txBody>
      <dsp:txXfrm>
        <a:off x="5180942" y="1409541"/>
        <a:ext cx="1063941" cy="1063941"/>
      </dsp:txXfrm>
    </dsp:sp>
    <dsp:sp modelId="{E1248007-EEA3-4D3C-8114-0AD4580D8DE7}">
      <dsp:nvSpPr>
        <dsp:cNvPr id="0" name=""/>
        <dsp:cNvSpPr/>
      </dsp:nvSpPr>
      <dsp:spPr>
        <a:xfrm>
          <a:off x="6393835" y="1024321"/>
          <a:ext cx="1834381" cy="183438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kern="1200" smtClean="0">
              <a:cs typeface="B Zar" pitchFamily="2" charset="-78"/>
            </a:rPr>
            <a:t>جریان نقدی دارایی </a:t>
          </a:r>
          <a:r>
            <a:rPr lang="en-US" sz="2600" kern="1200" smtClean="0">
              <a:cs typeface="B Zar" pitchFamily="2" charset="-78"/>
            </a:rPr>
            <a:t>C</a:t>
          </a:r>
          <a:endParaRPr lang="en-US" sz="2600" kern="1200">
            <a:cs typeface="B Zar" pitchFamily="2" charset="-78"/>
          </a:endParaRPr>
        </a:p>
      </dsp:txBody>
      <dsp:txXfrm>
        <a:off x="6393835" y="1024321"/>
        <a:ext cx="1834381" cy="183438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B1EFE0-EAF9-4F7D-8115-C0D47E452BCB}">
      <dsp:nvSpPr>
        <dsp:cNvPr id="0" name=""/>
        <dsp:cNvSpPr/>
      </dsp:nvSpPr>
      <dsp:spPr>
        <a:xfrm>
          <a:off x="1383" y="949709"/>
          <a:ext cx="1834381" cy="183438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smtClean="0">
              <a:cs typeface="B Zar" pitchFamily="2" charset="-78"/>
            </a:rPr>
            <a:t>قیمت دارایی </a:t>
          </a:r>
          <a:r>
            <a:rPr lang="en-US" sz="3100" kern="1200" smtClean="0">
              <a:cs typeface="B Zar" pitchFamily="2" charset="-78"/>
            </a:rPr>
            <a:t>A</a:t>
          </a:r>
          <a:endParaRPr lang="en-US" sz="3100" kern="1200">
            <a:cs typeface="B Zar" pitchFamily="2" charset="-78"/>
          </a:endParaRPr>
        </a:p>
      </dsp:txBody>
      <dsp:txXfrm>
        <a:off x="1383" y="949709"/>
        <a:ext cx="1834381" cy="1834381"/>
      </dsp:txXfrm>
    </dsp:sp>
    <dsp:sp modelId="{BE35CC04-830D-4397-B2FA-7000CB1D7FD3}">
      <dsp:nvSpPr>
        <dsp:cNvPr id="0" name=""/>
        <dsp:cNvSpPr/>
      </dsp:nvSpPr>
      <dsp:spPr>
        <a:xfrm>
          <a:off x="1984716" y="1334929"/>
          <a:ext cx="1063941" cy="1063941"/>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cs typeface="B Zar" pitchFamily="2" charset="-78"/>
          </a:endParaRPr>
        </a:p>
      </dsp:txBody>
      <dsp:txXfrm>
        <a:off x="1984716" y="1334929"/>
        <a:ext cx="1063941" cy="1063941"/>
      </dsp:txXfrm>
    </dsp:sp>
    <dsp:sp modelId="{82830EA0-4DF6-4E1B-9069-D52486AD4765}">
      <dsp:nvSpPr>
        <dsp:cNvPr id="0" name=""/>
        <dsp:cNvSpPr/>
      </dsp:nvSpPr>
      <dsp:spPr>
        <a:xfrm>
          <a:off x="3197609" y="949709"/>
          <a:ext cx="1834381" cy="183438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smtClean="0">
              <a:cs typeface="B Zar" pitchFamily="2" charset="-78"/>
            </a:rPr>
            <a:t>قیمت دارایی </a:t>
          </a:r>
          <a:r>
            <a:rPr lang="en-US" sz="3100" kern="1200" smtClean="0">
              <a:cs typeface="B Zar" pitchFamily="2" charset="-78"/>
            </a:rPr>
            <a:t>B</a:t>
          </a:r>
          <a:endParaRPr lang="en-US" sz="3100" kern="1200">
            <a:cs typeface="B Zar" pitchFamily="2" charset="-78"/>
          </a:endParaRPr>
        </a:p>
      </dsp:txBody>
      <dsp:txXfrm>
        <a:off x="3197609" y="949709"/>
        <a:ext cx="1834381" cy="1834381"/>
      </dsp:txXfrm>
    </dsp:sp>
    <dsp:sp modelId="{39627FAE-C078-489F-A7A0-B43D34FA1DFA}">
      <dsp:nvSpPr>
        <dsp:cNvPr id="0" name=""/>
        <dsp:cNvSpPr/>
      </dsp:nvSpPr>
      <dsp:spPr>
        <a:xfrm>
          <a:off x="5180942" y="1334929"/>
          <a:ext cx="1063941" cy="1063941"/>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cs typeface="B Zar" pitchFamily="2" charset="-78"/>
          </a:endParaRPr>
        </a:p>
      </dsp:txBody>
      <dsp:txXfrm>
        <a:off x="5180942" y="1334929"/>
        <a:ext cx="1063941" cy="1063941"/>
      </dsp:txXfrm>
    </dsp:sp>
    <dsp:sp modelId="{5A5974E9-F73C-41EF-8D67-011B21D8D5D1}">
      <dsp:nvSpPr>
        <dsp:cNvPr id="0" name=""/>
        <dsp:cNvSpPr/>
      </dsp:nvSpPr>
      <dsp:spPr>
        <a:xfrm>
          <a:off x="6393835" y="949709"/>
          <a:ext cx="1834381" cy="183438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smtClean="0">
              <a:cs typeface="B Zar" pitchFamily="2" charset="-78"/>
            </a:rPr>
            <a:t>قیمت دارایی </a:t>
          </a:r>
          <a:r>
            <a:rPr lang="en-US" sz="3100" kern="1200" smtClean="0">
              <a:cs typeface="B Zar" pitchFamily="2" charset="-78"/>
            </a:rPr>
            <a:t>C</a:t>
          </a:r>
          <a:endParaRPr lang="en-US" sz="3100" kern="1200">
            <a:cs typeface="B Zar" pitchFamily="2" charset="-78"/>
          </a:endParaRPr>
        </a:p>
      </dsp:txBody>
      <dsp:txXfrm>
        <a:off x="6393835" y="949709"/>
        <a:ext cx="1834381" cy="183438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CA0328-7AD2-4D3A-8FD6-A7BB9DB1CB9E}">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9C6ED8-E3B3-429B-8EF1-4DE56D5D93B8}">
      <dsp:nvSpPr>
        <dsp:cNvPr id="0" name=""/>
        <dsp:cNvSpPr/>
      </dsp:nvSpPr>
      <dsp:spPr>
        <a:xfrm>
          <a:off x="0" y="0"/>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مدل قیمت‌گذاری آربیتراژ در مقایسه با رویکرد تعادلی  نسبتاً ساده‌تر است. </a:t>
          </a:r>
          <a:endParaRPr lang="en-US" sz="2700" kern="1200" dirty="0">
            <a:cs typeface="B Zar" pitchFamily="2" charset="-78"/>
          </a:endParaRPr>
        </a:p>
      </dsp:txBody>
      <dsp:txXfrm>
        <a:off x="0" y="0"/>
        <a:ext cx="8229600" cy="1256506"/>
      </dsp:txXfrm>
    </dsp:sp>
    <dsp:sp modelId="{8551510D-EA7E-4A0C-9E26-83B2DA646558}">
      <dsp:nvSpPr>
        <dsp:cNvPr id="0" name=""/>
        <dsp:cNvSpPr/>
      </dsp:nvSpPr>
      <dsp:spPr>
        <a:xfrm>
          <a:off x="0" y="125650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F11921-3640-46CD-A8B8-70701268B248}">
      <dsp:nvSpPr>
        <dsp:cNvPr id="0" name=""/>
        <dsp:cNvSpPr/>
      </dsp:nvSpPr>
      <dsp:spPr>
        <a:xfrm>
          <a:off x="0" y="1256506"/>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مدل آربیتراژ نسبت به رویکرد </a:t>
          </a:r>
          <a:r>
            <a:rPr lang="fa-IR" sz="2700" kern="1200" dirty="0" smtClean="0">
              <a:cs typeface="B Zar" pitchFamily="2" charset="-78"/>
            </a:rPr>
            <a:t>تعادلي </a:t>
          </a:r>
          <a:r>
            <a:rPr lang="fa-IR" sz="2700" kern="1200" dirty="0" smtClean="0">
              <a:cs typeface="B Zar" pitchFamily="2" charset="-78"/>
            </a:rPr>
            <a:t>کم‌ابهام‌تر و جزیی‌نگرتر است.</a:t>
          </a:r>
          <a:endParaRPr lang="en-US" sz="2700" kern="1200" dirty="0">
            <a:cs typeface="B Zar" pitchFamily="2" charset="-78"/>
          </a:endParaRPr>
        </a:p>
      </dsp:txBody>
      <dsp:txXfrm>
        <a:off x="0" y="1256506"/>
        <a:ext cx="8229600" cy="1256506"/>
      </dsp:txXfrm>
    </dsp:sp>
    <dsp:sp modelId="{CC1648E2-58A9-483D-AC14-BC1D4E6B1015}">
      <dsp:nvSpPr>
        <dsp:cNvPr id="0" name=""/>
        <dsp:cNvSpPr/>
      </dsp:nvSpPr>
      <dsp:spPr>
        <a:xfrm>
          <a:off x="0" y="251301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391A5C-C876-403A-BD36-B42D69BD3578}">
      <dsp:nvSpPr>
        <dsp:cNvPr id="0" name=""/>
        <dsp:cNvSpPr/>
      </dsp:nvSpPr>
      <dsp:spPr>
        <a:xfrm>
          <a:off x="0" y="2513012"/>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فرصت‌های آربیتراژ در بازار نسبت به عدم‌تعادل‌ها با صرف زمان و انرژی کم‌تری قابل‌شناسایی است. </a:t>
          </a:r>
          <a:endParaRPr lang="en-US" sz="2700" kern="1200" dirty="0">
            <a:cs typeface="B Zar" pitchFamily="2" charset="-78"/>
          </a:endParaRPr>
        </a:p>
      </dsp:txBody>
      <dsp:txXfrm>
        <a:off x="0" y="2513012"/>
        <a:ext cx="8229600" cy="1256506"/>
      </dsp:txXfrm>
    </dsp:sp>
    <dsp:sp modelId="{FFBBB2DA-D962-4B43-B223-CAE3B3B00B27}">
      <dsp:nvSpPr>
        <dsp:cNvPr id="0" name=""/>
        <dsp:cNvSpPr/>
      </dsp:nvSpPr>
      <dsp:spPr>
        <a:xfrm>
          <a:off x="0" y="3769518"/>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1B75FD-5F98-4991-A75A-342D40CCEAC5}">
      <dsp:nvSpPr>
        <dsp:cNvPr id="0" name=""/>
        <dsp:cNvSpPr/>
      </dsp:nvSpPr>
      <dsp:spPr>
        <a:xfrm>
          <a:off x="0" y="3769518"/>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فرصت‌های آربیتراژ زودتر از عدم‌تعادل‌ها از بین می‌روند.</a:t>
          </a:r>
          <a:endParaRPr lang="en-US" sz="2700" kern="1200" dirty="0">
            <a:cs typeface="B Zar" pitchFamily="2" charset="-78"/>
          </a:endParaRPr>
        </a:p>
      </dsp:txBody>
      <dsp:txXfrm>
        <a:off x="0" y="3769518"/>
        <a:ext cx="8229600" cy="1256506"/>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D79FB8-1A28-418C-8419-48EB6231B10F}">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FBA1F7-E313-4669-B9BB-4D8532D10A18}">
      <dsp:nvSpPr>
        <dsp:cNvPr id="0" name=""/>
        <dsp:cNvSpPr/>
      </dsp:nvSpPr>
      <dsp:spPr>
        <a:xfrm>
          <a:off x="0" y="0"/>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در مدل‌های آربیتراژ قیمت اجزای تشکیل‌دهندة دارایی تنها با مدل تعادلی حاصل می‌شود. </a:t>
          </a:r>
          <a:endParaRPr lang="en-US" sz="2700" kern="1200" dirty="0">
            <a:cs typeface="B Zar" pitchFamily="2" charset="-78"/>
          </a:endParaRPr>
        </a:p>
      </dsp:txBody>
      <dsp:txXfrm>
        <a:off x="0" y="0"/>
        <a:ext cx="8229600" cy="1256506"/>
      </dsp:txXfrm>
    </dsp:sp>
    <dsp:sp modelId="{0838493D-5549-432B-A622-FCB90EE9C74B}">
      <dsp:nvSpPr>
        <dsp:cNvPr id="0" name=""/>
        <dsp:cNvSpPr/>
      </dsp:nvSpPr>
      <dsp:spPr>
        <a:xfrm>
          <a:off x="0" y="125650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F79FD-8D01-467B-B9DC-AAA1EDF86C16}">
      <dsp:nvSpPr>
        <dsp:cNvPr id="0" name=""/>
        <dsp:cNvSpPr/>
      </dsp:nvSpPr>
      <dsp:spPr>
        <a:xfrm>
          <a:off x="0" y="1256506"/>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زمانی که قیمت اجزا در دسترس است، رویکرد آربیتراژ به‌لحاظ کاربردی مفیدتر است.</a:t>
          </a:r>
          <a:endParaRPr lang="en-US" sz="2700" kern="1200" dirty="0">
            <a:cs typeface="B Zar" pitchFamily="2" charset="-78"/>
          </a:endParaRPr>
        </a:p>
      </dsp:txBody>
      <dsp:txXfrm>
        <a:off x="0" y="1256506"/>
        <a:ext cx="8229600" cy="1256506"/>
      </dsp:txXfrm>
    </dsp:sp>
    <dsp:sp modelId="{B29EEDA1-4A07-4812-8947-0FC418F3DEE5}">
      <dsp:nvSpPr>
        <dsp:cNvPr id="0" name=""/>
        <dsp:cNvSpPr/>
      </dsp:nvSpPr>
      <dsp:spPr>
        <a:xfrm>
          <a:off x="0" y="251301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F24EB5-4CCF-4B2F-9F11-CEE059F8B9DD}">
      <dsp:nvSpPr>
        <dsp:cNvPr id="0" name=""/>
        <dsp:cNvSpPr/>
      </dsp:nvSpPr>
      <dsp:spPr>
        <a:xfrm>
          <a:off x="0" y="2513012"/>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رویکرد آربیتراژ به‌عنوان رویکرد عمومی قیمت‌گذاری شناخته نمی‌شود، بلکه مدلی مکمل تلقی می‌شود.</a:t>
          </a:r>
          <a:endParaRPr lang="en-US" sz="2700" kern="1200" dirty="0">
            <a:cs typeface="B Zar" pitchFamily="2" charset="-78"/>
          </a:endParaRPr>
        </a:p>
      </dsp:txBody>
      <dsp:txXfrm>
        <a:off x="0" y="2513012"/>
        <a:ext cx="8229600" cy="1256506"/>
      </dsp:txXfrm>
    </dsp:sp>
    <dsp:sp modelId="{32E5F9F9-22D1-49A9-8BA7-DAB5E982C7CE}">
      <dsp:nvSpPr>
        <dsp:cNvPr id="0" name=""/>
        <dsp:cNvSpPr/>
      </dsp:nvSpPr>
      <dsp:spPr>
        <a:xfrm>
          <a:off x="0" y="3769518"/>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96627A-CB98-4285-8873-98DBDD060BEB}">
      <dsp:nvSpPr>
        <dsp:cNvPr id="0" name=""/>
        <dsp:cNvSpPr/>
      </dsp:nvSpPr>
      <dsp:spPr>
        <a:xfrm>
          <a:off x="0" y="3769518"/>
          <a:ext cx="8229600"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مدل آربیتراژ و تعادلی را می‌توان با یکدیگر ترکیب کرد.</a:t>
          </a:r>
          <a:endParaRPr lang="en-US" sz="2700" kern="1200" dirty="0">
            <a:cs typeface="B Zar" pitchFamily="2" charset="-78"/>
          </a:endParaRPr>
        </a:p>
      </dsp:txBody>
      <dsp:txXfrm>
        <a:off x="0" y="3769518"/>
        <a:ext cx="8229600" cy="1256506"/>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433D89-4668-4CA8-A270-DE01BE8B5F9B}">
      <dsp:nvSpPr>
        <dsp:cNvPr id="0" name=""/>
        <dsp:cNvSpPr/>
      </dsp:nvSpPr>
      <dsp:spPr>
        <a:xfrm rot="5400000">
          <a:off x="-867092" y="867092"/>
          <a:ext cx="5026025" cy="3291840"/>
        </a:xfrm>
        <a:prstGeom prst="chevron">
          <a:avLst/>
        </a:prstGeom>
        <a:solidFill>
          <a:schemeClr val="lt1">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fa-IR" sz="3600" b="0" kern="1200" dirty="0" smtClean="0">
              <a:cs typeface="B Zar" pitchFamily="2" charset="-78"/>
            </a:rPr>
            <a:t>رابطۀ عمومی قیمت‌گذاری دارایی</a:t>
          </a:r>
          <a:endParaRPr lang="en-US" sz="3600" b="0" kern="1200" dirty="0">
            <a:cs typeface="B Zar" pitchFamily="2" charset="-78"/>
          </a:endParaRPr>
        </a:p>
      </dsp:txBody>
      <dsp:txXfrm rot="5400000">
        <a:off x="-867092" y="867092"/>
        <a:ext cx="5026025" cy="3291840"/>
      </dsp:txXfrm>
    </dsp:sp>
    <dsp:sp modelId="{A337C012-35A1-4EBF-A67E-532F7CBCB14A}">
      <dsp:nvSpPr>
        <dsp:cNvPr id="0" name=""/>
        <dsp:cNvSpPr/>
      </dsp:nvSpPr>
      <dsp:spPr>
        <a:xfrm rot="5400000">
          <a:off x="4070667" y="-778827"/>
          <a:ext cx="3380105" cy="4937760"/>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r" defTabSz="2889250" rtl="1">
            <a:lnSpc>
              <a:spcPct val="90000"/>
            </a:lnSpc>
            <a:spcBef>
              <a:spcPct val="0"/>
            </a:spcBef>
            <a:spcAft>
              <a:spcPct val="15000"/>
            </a:spcAft>
            <a:buChar char="••"/>
          </a:pPr>
          <a:endParaRPr lang="en-US" sz="6500" kern="1200" dirty="0"/>
        </a:p>
      </dsp:txBody>
      <dsp:txXfrm rot="5400000">
        <a:off x="4070667" y="-778827"/>
        <a:ext cx="3380105" cy="493776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70FA57-E4A0-4BF5-97CF-B5CEC700A5ED}">
      <dsp:nvSpPr>
        <dsp:cNvPr id="0" name=""/>
        <dsp:cNvSpPr/>
      </dsp:nvSpPr>
      <dsp:spPr>
        <a:xfrm>
          <a:off x="0" y="386312"/>
          <a:ext cx="8229600" cy="83475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t>adjusted discount rate</a:t>
          </a:r>
          <a:endParaRPr lang="en-US" sz="2000" kern="1200"/>
        </a:p>
      </dsp:txBody>
      <dsp:txXfrm>
        <a:off x="0" y="386312"/>
        <a:ext cx="8229600" cy="834750"/>
      </dsp:txXfrm>
    </dsp:sp>
    <dsp:sp modelId="{EC629C52-6787-436E-BECA-A09833DD7EAC}">
      <dsp:nvSpPr>
        <dsp:cNvPr id="0" name=""/>
        <dsp:cNvSpPr/>
      </dsp:nvSpPr>
      <dsp:spPr>
        <a:xfrm>
          <a:off x="411480" y="91112"/>
          <a:ext cx="5760720"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b="1" kern="1200" smtClean="0">
              <a:cs typeface="B Zar" pitchFamily="2" charset="-78"/>
            </a:rPr>
            <a:t>نرخ تنزیل تعدیل‌شده</a:t>
          </a:r>
          <a:endParaRPr lang="en-US" sz="2000" b="1" kern="1200">
            <a:cs typeface="B Zar" pitchFamily="2" charset="-78"/>
          </a:endParaRPr>
        </a:p>
      </dsp:txBody>
      <dsp:txXfrm>
        <a:off x="411480" y="91112"/>
        <a:ext cx="5760720" cy="590400"/>
      </dsp:txXfrm>
    </dsp:sp>
    <dsp:sp modelId="{948344B2-8CC6-4B56-8A21-91F49F35594E}">
      <dsp:nvSpPr>
        <dsp:cNvPr id="0" name=""/>
        <dsp:cNvSpPr/>
      </dsp:nvSpPr>
      <dsp:spPr>
        <a:xfrm>
          <a:off x="0" y="1624262"/>
          <a:ext cx="8229600" cy="83475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t>certainty equivalent</a:t>
          </a:r>
          <a:endParaRPr lang="en-US" sz="2000" kern="1200"/>
        </a:p>
      </dsp:txBody>
      <dsp:txXfrm>
        <a:off x="0" y="1624262"/>
        <a:ext cx="8229600" cy="834750"/>
      </dsp:txXfrm>
    </dsp:sp>
    <dsp:sp modelId="{7787CD61-9777-4047-984E-13A2D54CD6C3}">
      <dsp:nvSpPr>
        <dsp:cNvPr id="0" name=""/>
        <dsp:cNvSpPr/>
      </dsp:nvSpPr>
      <dsp:spPr>
        <a:xfrm>
          <a:off x="411480" y="1329062"/>
          <a:ext cx="5760720"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b="1" kern="1200" smtClean="0">
              <a:cs typeface="B Zar" pitchFamily="2" charset="-78"/>
            </a:rPr>
            <a:t>معادل مطمئن</a:t>
          </a:r>
          <a:endParaRPr lang="en-US" sz="2000" b="1" kern="1200">
            <a:cs typeface="B Zar" pitchFamily="2" charset="-78"/>
          </a:endParaRPr>
        </a:p>
      </dsp:txBody>
      <dsp:txXfrm>
        <a:off x="411480" y="1329062"/>
        <a:ext cx="5760720" cy="590400"/>
      </dsp:txXfrm>
    </dsp:sp>
    <dsp:sp modelId="{8EDEF35E-AD62-48F3-9D68-63B3F6E4D7E2}">
      <dsp:nvSpPr>
        <dsp:cNvPr id="0" name=""/>
        <dsp:cNvSpPr/>
      </dsp:nvSpPr>
      <dsp:spPr>
        <a:xfrm>
          <a:off x="0" y="2862212"/>
          <a:ext cx="8229600" cy="83475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t>modified probability distribution of expected cash flows</a:t>
          </a:r>
          <a:endParaRPr lang="en-US" sz="2000" kern="1200"/>
        </a:p>
      </dsp:txBody>
      <dsp:txXfrm>
        <a:off x="0" y="2862212"/>
        <a:ext cx="8229600" cy="834750"/>
      </dsp:txXfrm>
    </dsp:sp>
    <dsp:sp modelId="{4D92E63A-65D5-4905-9CC8-FF30D0A81D1C}">
      <dsp:nvSpPr>
        <dsp:cNvPr id="0" name=""/>
        <dsp:cNvSpPr/>
      </dsp:nvSpPr>
      <dsp:spPr>
        <a:xfrm>
          <a:off x="411480" y="2567012"/>
          <a:ext cx="5760720"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b="1" kern="1200" dirty="0" smtClean="0">
              <a:cs typeface="B Zar" pitchFamily="2" charset="-78"/>
            </a:rPr>
            <a:t>توزیع احتمال تعدیل‌یافتة جریان‌های نقدی</a:t>
          </a:r>
          <a:endParaRPr lang="en-US" sz="2000" b="1" kern="1200" dirty="0">
            <a:cs typeface="B Zar" pitchFamily="2" charset="-78"/>
          </a:endParaRPr>
        </a:p>
      </dsp:txBody>
      <dsp:txXfrm>
        <a:off x="411480" y="2567012"/>
        <a:ext cx="5760720" cy="590400"/>
      </dsp:txXfrm>
    </dsp:sp>
    <dsp:sp modelId="{D0900D78-AC8F-4C0C-98A5-BE979934177A}">
      <dsp:nvSpPr>
        <dsp:cNvPr id="0" name=""/>
        <dsp:cNvSpPr/>
      </dsp:nvSpPr>
      <dsp:spPr>
        <a:xfrm>
          <a:off x="0" y="4100162"/>
          <a:ext cx="8229600" cy="83475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t>state price</a:t>
          </a:r>
          <a:endParaRPr lang="en-US" sz="2000" kern="1200"/>
        </a:p>
      </dsp:txBody>
      <dsp:txXfrm>
        <a:off x="0" y="4100162"/>
        <a:ext cx="8229600" cy="834750"/>
      </dsp:txXfrm>
    </dsp:sp>
    <dsp:sp modelId="{956CF9D5-9847-4352-80CA-7703E46F5D8D}">
      <dsp:nvSpPr>
        <dsp:cNvPr id="0" name=""/>
        <dsp:cNvSpPr/>
      </dsp:nvSpPr>
      <dsp:spPr>
        <a:xfrm>
          <a:off x="411480" y="3804962"/>
          <a:ext cx="5760720"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b="1" kern="1200" dirty="0" smtClean="0">
              <a:cs typeface="B Zar" pitchFamily="2" charset="-78"/>
            </a:rPr>
            <a:t>قیمت حالت</a:t>
          </a:r>
          <a:endParaRPr lang="en-US" sz="2000" b="1" kern="1200" dirty="0">
            <a:cs typeface="B Zar" pitchFamily="2" charset="-78"/>
          </a:endParaRPr>
        </a:p>
      </dsp:txBody>
      <dsp:txXfrm>
        <a:off x="411480" y="3804962"/>
        <a:ext cx="5760720" cy="59040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94E03D-99B8-4EF5-BD58-2FAA42C40A5F}">
      <dsp:nvSpPr>
        <dsp:cNvPr id="0" name=""/>
        <dsp:cNvSpPr/>
      </dsp:nvSpPr>
      <dsp:spPr>
        <a:xfrm>
          <a:off x="1004" y="456114"/>
          <a:ext cx="3656707" cy="1828353"/>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1915" tIns="54610" rIns="81915" bIns="54610" numCol="1" spcCol="1270" anchor="ctr" anchorCtr="0">
          <a:noAutofit/>
        </a:bodyPr>
        <a:lstStyle/>
        <a:p>
          <a:pPr lvl="0" algn="ctr" defTabSz="1911350" rtl="1">
            <a:lnSpc>
              <a:spcPct val="90000"/>
            </a:lnSpc>
            <a:spcBef>
              <a:spcPct val="0"/>
            </a:spcBef>
            <a:spcAft>
              <a:spcPct val="35000"/>
            </a:spcAft>
          </a:pPr>
          <a:r>
            <a:rPr lang="fa-IR" sz="4300" b="1" kern="1200" dirty="0" smtClean="0">
              <a:cs typeface="B Zar" pitchFamily="2" charset="-78"/>
            </a:rPr>
            <a:t>رویکرد مطلق قیمت‌گذاری</a:t>
          </a:r>
          <a:endParaRPr lang="en-US" sz="4300" kern="1200" dirty="0">
            <a:cs typeface="B Zar" pitchFamily="2" charset="-78"/>
          </a:endParaRPr>
        </a:p>
      </dsp:txBody>
      <dsp:txXfrm>
        <a:off x="1004" y="456114"/>
        <a:ext cx="3656707" cy="1828353"/>
      </dsp:txXfrm>
    </dsp:sp>
    <dsp:sp modelId="{9441003B-3303-4F24-8F6E-44FDC337EFBC}">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8528AB06-6366-472D-8591-34A02FD5D567}">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en-US" sz="4100" kern="1200" dirty="0" smtClean="0">
              <a:cs typeface="B Zar" pitchFamily="2" charset="-78"/>
            </a:rPr>
            <a:t>absolute pricing approach</a:t>
          </a:r>
          <a:endParaRPr lang="en-US" sz="4100" kern="1200" dirty="0">
            <a:cs typeface="B Zar" pitchFamily="2" charset="-78"/>
          </a:endParaRPr>
        </a:p>
      </dsp:txBody>
      <dsp:txXfrm>
        <a:off x="732345" y="2741556"/>
        <a:ext cx="2925365" cy="1828353"/>
      </dsp:txXfrm>
    </dsp:sp>
    <dsp:sp modelId="{016AE434-1FC3-475F-A621-D4E3545EA644}">
      <dsp:nvSpPr>
        <dsp:cNvPr id="0" name=""/>
        <dsp:cNvSpPr/>
      </dsp:nvSpPr>
      <dsp:spPr>
        <a:xfrm>
          <a:off x="4571888" y="456114"/>
          <a:ext cx="3656707" cy="1828353"/>
        </a:xfrm>
        <a:prstGeom prst="roundRect">
          <a:avLst>
            <a:gd name="adj" fmla="val 10000"/>
          </a:avLst>
        </a:prstGeom>
        <a:solidFill>
          <a:schemeClr val="accent3">
            <a:hueOff val="11624607"/>
            <a:satOff val="-37145"/>
            <a:lumOff val="-9412"/>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1915" tIns="54610" rIns="81915" bIns="54610" numCol="1" spcCol="1270" anchor="ctr" anchorCtr="0">
          <a:noAutofit/>
        </a:bodyPr>
        <a:lstStyle/>
        <a:p>
          <a:pPr lvl="0" algn="ctr" defTabSz="1911350" rtl="1">
            <a:lnSpc>
              <a:spcPct val="90000"/>
            </a:lnSpc>
            <a:spcBef>
              <a:spcPct val="0"/>
            </a:spcBef>
            <a:spcAft>
              <a:spcPct val="35000"/>
            </a:spcAft>
          </a:pPr>
          <a:r>
            <a:rPr lang="fa-IR" sz="4300" b="1" kern="1200" dirty="0" smtClean="0">
              <a:cs typeface="B Zar" pitchFamily="2" charset="-78"/>
            </a:rPr>
            <a:t>رویکرد نسبی قیمت‌گذاری </a:t>
          </a:r>
          <a:endParaRPr lang="en-US" sz="4300" b="1" kern="1200" dirty="0">
            <a:cs typeface="B Zar" pitchFamily="2" charset="-78"/>
          </a:endParaRPr>
        </a:p>
      </dsp:txBody>
      <dsp:txXfrm>
        <a:off x="4571888" y="456114"/>
        <a:ext cx="3656707" cy="1828353"/>
      </dsp:txXfrm>
    </dsp:sp>
    <dsp:sp modelId="{8FB5EBC3-A3CD-4CA3-AD9C-0397AC3D9A9C}">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0EC36096-EEE7-4D51-9C46-0B147DD6F59B}">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en-US" sz="4100" kern="1200" dirty="0" smtClean="0">
              <a:cs typeface="B Zar" pitchFamily="2" charset="-78"/>
            </a:rPr>
            <a:t>relative pricing approach</a:t>
          </a:r>
          <a:endParaRPr lang="en-US" sz="4100" kern="1200" dirty="0">
            <a:cs typeface="B Zar" pitchFamily="2" charset="-78"/>
          </a:endParaRPr>
        </a:p>
      </dsp:txBody>
      <dsp:txXfrm>
        <a:off x="5303229" y="2741556"/>
        <a:ext cx="2925365" cy="18283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07A675-5395-4CFE-9F24-1462588A74BE}">
      <dsp:nvSpPr>
        <dsp:cNvPr id="0" name=""/>
        <dsp:cNvSpPr/>
      </dsp:nvSpPr>
      <dsp:spPr>
        <a:xfrm>
          <a:off x="0" y="48421"/>
          <a:ext cx="6830568" cy="121617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99060" numCol="1" spcCol="1270" anchor="t" anchorCtr="0">
          <a:noAutofit/>
        </a:bodyPr>
        <a:lstStyle/>
        <a:p>
          <a:pPr lvl="0" algn="ctr" defTabSz="1155700" rtl="1">
            <a:lnSpc>
              <a:spcPct val="90000"/>
            </a:lnSpc>
            <a:spcBef>
              <a:spcPct val="0"/>
            </a:spcBef>
            <a:spcAft>
              <a:spcPct val="35000"/>
            </a:spcAft>
          </a:pPr>
          <a:r>
            <a:rPr lang="fa-IR" sz="2600" b="1" kern="1200" dirty="0" smtClean="0">
              <a:cs typeface="B Titr" pitchFamily="2" charset="-78"/>
            </a:rPr>
            <a:t>رویکرد مطلق قیمت‌گذاری</a:t>
          </a:r>
          <a:endParaRPr lang="en-US" sz="2600" b="1" kern="1200" dirty="0" smtClean="0">
            <a:cs typeface="B Titr" pitchFamily="2" charset="-78"/>
          </a:endParaRPr>
        </a:p>
      </dsp:txBody>
      <dsp:txXfrm>
        <a:off x="0" y="48421"/>
        <a:ext cx="6830568" cy="810782"/>
      </dsp:txXfrm>
    </dsp:sp>
    <dsp:sp modelId="{626EE427-F5C0-4BE4-98C3-37A258B15BAA}">
      <dsp:nvSpPr>
        <dsp:cNvPr id="0" name=""/>
        <dsp:cNvSpPr/>
      </dsp:nvSpPr>
      <dsp:spPr>
        <a:xfrm>
          <a:off x="1399032" y="859203"/>
          <a:ext cx="6830568" cy="4118400"/>
        </a:xfrm>
        <a:prstGeom prst="verticalScroll">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84912" tIns="184912" rIns="184912"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در این رویکرد بدون توجه به سایر قیمت‌ها، ابزار مالی قیمت‌گذاری می‌شود. در مدل‌هایی که براساس این رویکرد توسعه می‌یابد، قیمت‌گذاری براساس نظریه‌های اقتصادی صورت می‌گیرد؛ مفروضاتی راجع به ترجیحات عاملان اقتصادی، عرضه و تقاضا و ... لحاظ می‌شود. </a:t>
          </a:r>
          <a:endParaRPr lang="en-US" sz="2600" kern="1200" dirty="0">
            <a:cs typeface="B Zar" pitchFamily="2" charset="-78"/>
          </a:endParaRPr>
        </a:p>
      </dsp:txBody>
      <dsp:txXfrm>
        <a:off x="1399032" y="859203"/>
        <a:ext cx="6830568" cy="41184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3CAD79-BB36-4B20-B44D-1479FFBF078F}">
      <dsp:nvSpPr>
        <dsp:cNvPr id="0" name=""/>
        <dsp:cNvSpPr/>
      </dsp:nvSpPr>
      <dsp:spPr>
        <a:xfrm>
          <a:off x="0" y="52530"/>
          <a:ext cx="6830568" cy="143064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110490" numCol="1" spcCol="1270" anchor="t" anchorCtr="0">
          <a:noAutofit/>
        </a:bodyPr>
        <a:lstStyle/>
        <a:p>
          <a:pPr lvl="0" algn="ctr" defTabSz="1289050" rtl="1">
            <a:lnSpc>
              <a:spcPct val="90000"/>
            </a:lnSpc>
            <a:spcBef>
              <a:spcPct val="0"/>
            </a:spcBef>
            <a:spcAft>
              <a:spcPct val="35000"/>
            </a:spcAft>
          </a:pPr>
          <a:r>
            <a:rPr lang="fa-IR" sz="2900" kern="1200" dirty="0" smtClean="0">
              <a:cs typeface="B Titr" pitchFamily="2" charset="-78"/>
            </a:rPr>
            <a:t>رویکرد نسبی قیمت‌گذاری</a:t>
          </a:r>
          <a:endParaRPr lang="en-US" sz="2900" kern="1200" dirty="0">
            <a:cs typeface="B Titr" pitchFamily="2" charset="-78"/>
          </a:endParaRPr>
        </a:p>
      </dsp:txBody>
      <dsp:txXfrm>
        <a:off x="0" y="52530"/>
        <a:ext cx="6830568" cy="953764"/>
      </dsp:txXfrm>
    </dsp:sp>
    <dsp:sp modelId="{11C48972-F93A-4B22-8781-0D8B26C357A7}">
      <dsp:nvSpPr>
        <dsp:cNvPr id="0" name=""/>
        <dsp:cNvSpPr/>
      </dsp:nvSpPr>
      <dsp:spPr>
        <a:xfrm>
          <a:off x="1399032" y="1006294"/>
          <a:ext cx="6830568" cy="3967200"/>
        </a:xfrm>
        <a:prstGeom prst="verticalScroll">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6248" tIns="206248" rIns="206248" bIns="206248" numCol="1" spcCol="1270" anchor="t" anchorCtr="0">
          <a:noAutofit/>
        </a:bodyPr>
        <a:lstStyle/>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در این رویکرد ابزار مالی بر اساس قیمت‌های بازار سایر ابزار مالی قیمت‌گذاری می‌‌شود؛  در مدل‌هایی که بر اساس این رویکرد توسعه می‌یابد، قیمت ابزار مالی نسبت به قیمت بازار سایر ابزار مالی تعیین می‌شود.</a:t>
          </a:r>
          <a:endParaRPr lang="en-US" sz="2900" kern="1200" dirty="0">
            <a:cs typeface="B Zar" pitchFamily="2" charset="-78"/>
          </a:endParaRPr>
        </a:p>
      </dsp:txBody>
      <dsp:txXfrm>
        <a:off x="1399032" y="1006294"/>
        <a:ext cx="6830568" cy="39672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ECD929-0139-4114-8F57-151C1FA905A8}">
      <dsp:nvSpPr>
        <dsp:cNvPr id="0" name=""/>
        <dsp:cNvSpPr/>
      </dsp:nvSpPr>
      <dsp:spPr>
        <a:xfrm>
          <a:off x="0" y="447512"/>
          <a:ext cx="8229600" cy="1984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24840" rIns="638708" bIns="213360" numCol="1" spcCol="1270" anchor="t" anchorCtr="0">
          <a:noAutofit/>
        </a:bodyPr>
        <a:lstStyle/>
        <a:p>
          <a:pPr marL="285750" lvl="1" indent="-285750" algn="justLow" defTabSz="1333500" rtl="1">
            <a:lnSpc>
              <a:spcPct val="90000"/>
            </a:lnSpc>
            <a:spcBef>
              <a:spcPct val="0"/>
            </a:spcBef>
            <a:spcAft>
              <a:spcPct val="15000"/>
            </a:spcAft>
            <a:buChar char="••"/>
          </a:pPr>
          <a:r>
            <a:rPr lang="fa-IR" sz="3000" kern="1200" dirty="0" smtClean="0">
              <a:cs typeface="B Zar" pitchFamily="2" charset="-78"/>
            </a:rPr>
            <a:t>ارزشیابی دارایی‌ها براساس تحلیل عوامل تعیین‌کنندۀ عرضه و تقاضای آن‌ها صورت می‌گیرد.</a:t>
          </a:r>
          <a:endParaRPr lang="en-US" sz="3000" kern="1200" dirty="0">
            <a:cs typeface="B Zar" pitchFamily="2" charset="-78"/>
          </a:endParaRPr>
        </a:p>
      </dsp:txBody>
      <dsp:txXfrm>
        <a:off x="0" y="447512"/>
        <a:ext cx="8229600" cy="1984500"/>
      </dsp:txXfrm>
    </dsp:sp>
    <dsp:sp modelId="{977D1BC6-E48C-4047-BBE8-44B8C1AEFDAE}">
      <dsp:nvSpPr>
        <dsp:cNvPr id="0" name=""/>
        <dsp:cNvSpPr/>
      </dsp:nvSpPr>
      <dsp:spPr>
        <a:xfrm>
          <a:off x="411480" y="4712"/>
          <a:ext cx="5760720"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مدل تعادلی </a:t>
          </a:r>
          <a:endParaRPr lang="en-US" sz="3000" kern="1200" dirty="0">
            <a:cs typeface="B Titr" pitchFamily="2" charset="-78"/>
          </a:endParaRPr>
        </a:p>
      </dsp:txBody>
      <dsp:txXfrm>
        <a:off x="411480" y="4712"/>
        <a:ext cx="5760720" cy="885600"/>
      </dsp:txXfrm>
    </dsp:sp>
    <dsp:sp modelId="{DDA055FA-0938-4E71-B653-3D175F1208ED}">
      <dsp:nvSpPr>
        <dsp:cNvPr id="0" name=""/>
        <dsp:cNvSpPr/>
      </dsp:nvSpPr>
      <dsp:spPr>
        <a:xfrm>
          <a:off x="0" y="3036812"/>
          <a:ext cx="8229600" cy="1984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24840" rIns="638708" bIns="213360" numCol="1" spcCol="1270" anchor="t" anchorCtr="0">
          <a:noAutofit/>
        </a:bodyPr>
        <a:lstStyle/>
        <a:p>
          <a:pPr marL="285750" lvl="1" indent="-285750" algn="justLow" defTabSz="1333500" rtl="1">
            <a:lnSpc>
              <a:spcPct val="90000"/>
            </a:lnSpc>
            <a:spcBef>
              <a:spcPct val="0"/>
            </a:spcBef>
            <a:spcAft>
              <a:spcPct val="15000"/>
            </a:spcAft>
            <a:buChar char="••"/>
          </a:pPr>
          <a:r>
            <a:rPr lang="fa-IR" sz="3000" kern="1200" dirty="0" smtClean="0">
              <a:cs typeface="B Zar" pitchFamily="2" charset="-78"/>
            </a:rPr>
            <a:t>ارزشیابی دارایی‌ها براساس ارزش اجزای سازندۀ آن‌ها صورت می‌گیرد.</a:t>
          </a:r>
          <a:endParaRPr lang="en-US" sz="3000" kern="1200" dirty="0">
            <a:cs typeface="B Zar" pitchFamily="2" charset="-78"/>
          </a:endParaRPr>
        </a:p>
      </dsp:txBody>
      <dsp:txXfrm>
        <a:off x="0" y="3036812"/>
        <a:ext cx="8229600" cy="1984500"/>
      </dsp:txXfrm>
    </dsp:sp>
    <dsp:sp modelId="{E57D518E-827B-45C7-A1AC-6C41729FEFED}">
      <dsp:nvSpPr>
        <dsp:cNvPr id="0" name=""/>
        <dsp:cNvSpPr/>
      </dsp:nvSpPr>
      <dsp:spPr>
        <a:xfrm>
          <a:off x="411480" y="2594012"/>
          <a:ext cx="5760720"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مدل آربیتراژ</a:t>
          </a:r>
          <a:endParaRPr lang="en-US" sz="3000" kern="1200" dirty="0">
            <a:cs typeface="B Titr" pitchFamily="2" charset="-78"/>
          </a:endParaRPr>
        </a:p>
      </dsp:txBody>
      <dsp:txXfrm>
        <a:off x="411480" y="2594012"/>
        <a:ext cx="5760720" cy="8856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401940-DA19-48E4-8036-0E3648B09B97}">
      <dsp:nvSpPr>
        <dsp:cNvPr id="0" name=""/>
        <dsp:cNvSpPr/>
      </dsp:nvSpPr>
      <dsp:spPr>
        <a:xfrm>
          <a:off x="0" y="417512"/>
          <a:ext cx="4191000" cy="41910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smtClean="0">
              <a:cs typeface="B Titr" pitchFamily="2" charset="-78"/>
            </a:rPr>
            <a:t>رویکرد مطلق قیمت‌گذاری</a:t>
          </a:r>
          <a:endParaRPr lang="en-US" sz="1600" kern="1200">
            <a:cs typeface="B Titr" pitchFamily="2" charset="-78"/>
          </a:endParaRPr>
        </a:p>
      </dsp:txBody>
      <dsp:txXfrm>
        <a:off x="995362" y="731837"/>
        <a:ext cx="2200275" cy="712470"/>
      </dsp:txXfrm>
    </dsp:sp>
    <dsp:sp modelId="{77F34D93-246B-4EAE-9625-D69694F8AE8C}">
      <dsp:nvSpPr>
        <dsp:cNvPr id="0" name=""/>
        <dsp:cNvSpPr/>
      </dsp:nvSpPr>
      <dsp:spPr>
        <a:xfrm>
          <a:off x="523874" y="1465262"/>
          <a:ext cx="3143250" cy="3143250"/>
        </a:xfrm>
        <a:prstGeom prst="ellipse">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مدل تعادلی</a:t>
          </a:r>
          <a:endParaRPr lang="en-US" sz="1600" kern="1200" dirty="0">
            <a:cs typeface="B Titr" pitchFamily="2" charset="-78"/>
          </a:endParaRPr>
        </a:p>
      </dsp:txBody>
      <dsp:txXfrm>
        <a:off x="984193" y="2251074"/>
        <a:ext cx="2222613" cy="157162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E06D83-2866-45A1-922E-95A3D214EA8E}">
      <dsp:nvSpPr>
        <dsp:cNvPr id="0" name=""/>
        <dsp:cNvSpPr/>
      </dsp:nvSpPr>
      <dsp:spPr>
        <a:xfrm>
          <a:off x="0" y="493712"/>
          <a:ext cx="4038600" cy="40386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smtClean="0">
              <a:cs typeface="B Titr" pitchFamily="2" charset="-78"/>
            </a:rPr>
            <a:t>رویکرد نسبی قیمت‌گذاری</a:t>
          </a:r>
          <a:endParaRPr lang="en-US" sz="1600" kern="1200">
            <a:cs typeface="B Titr" pitchFamily="2" charset="-78"/>
          </a:endParaRPr>
        </a:p>
      </dsp:txBody>
      <dsp:txXfrm>
        <a:off x="959167" y="796607"/>
        <a:ext cx="2120265" cy="686562"/>
      </dsp:txXfrm>
    </dsp:sp>
    <dsp:sp modelId="{FD559115-2947-4DC9-A00F-E19E5FEAB8EB}">
      <dsp:nvSpPr>
        <dsp:cNvPr id="0" name=""/>
        <dsp:cNvSpPr/>
      </dsp:nvSpPr>
      <dsp:spPr>
        <a:xfrm>
          <a:off x="504824" y="1503362"/>
          <a:ext cx="3028950" cy="3028950"/>
        </a:xfrm>
        <a:prstGeom prst="ellipse">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مدل آربیتراژ</a:t>
          </a:r>
          <a:endParaRPr lang="en-US" sz="1600" kern="1200" dirty="0">
            <a:cs typeface="B Titr" pitchFamily="2" charset="-78"/>
          </a:endParaRPr>
        </a:p>
      </dsp:txBody>
      <dsp:txXfrm>
        <a:off x="948404" y="2260599"/>
        <a:ext cx="2141791" cy="151447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08CD1A-D808-4227-9080-187CBD509E68}">
      <dsp:nvSpPr>
        <dsp:cNvPr id="0" name=""/>
        <dsp:cNvSpPr/>
      </dsp:nvSpPr>
      <dsp:spPr>
        <a:xfrm>
          <a:off x="0" y="64035"/>
          <a:ext cx="8534400" cy="83436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مدل‌های تعادلی قیمت‌گذاری </a:t>
          </a:r>
          <a:r>
            <a:rPr lang="en-US" sz="2800" kern="1200" dirty="0" smtClean="0">
              <a:cs typeface="B Titr" pitchFamily="2" charset="-78"/>
            </a:rPr>
            <a:t>(</a:t>
          </a:r>
          <a:r>
            <a:rPr lang="en-US" sz="2800" kern="1200" dirty="0" smtClean="0">
              <a:cs typeface="B Zar" pitchFamily="2" charset="-78"/>
            </a:rPr>
            <a:t>equilibrium pricing model)</a:t>
          </a:r>
          <a:endParaRPr lang="en-US" sz="2800" kern="1200" dirty="0" smtClean="0">
            <a:cs typeface="B Titr" pitchFamily="2" charset="-78"/>
          </a:endParaRPr>
        </a:p>
      </dsp:txBody>
      <dsp:txXfrm>
        <a:off x="0" y="64035"/>
        <a:ext cx="8534400" cy="834360"/>
      </dsp:txXfrm>
    </dsp:sp>
    <dsp:sp modelId="{8F83ADAC-577E-4954-8570-E96D1936FC26}">
      <dsp:nvSpPr>
        <dsp:cNvPr id="0" name=""/>
        <dsp:cNvSpPr/>
      </dsp:nvSpPr>
      <dsp:spPr>
        <a:xfrm>
          <a:off x="0" y="898395"/>
          <a:ext cx="8534400" cy="3914369"/>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رویکرد مطلق قیمت‌گذاری اغلب با مدل تعادلی قیمت‌گذاری شناخته می‌شود. در چنین رویکردی، قیمت‌ها به‌گونه‌ای تعیین می‌شود که عرضه و تقاضا در تعادل قرار گیرد.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نقص بسیاری از مدل‌های قیمت‌گذاری تعادلی آن است که نمی‌توانند خود را با قیمت‌های جاری بازار تنظیم کنند. این مدل‌ها قیمت‌های فرضی تعادلی را محاسبه می‌کنند؛ قیمت‌هایی که در مواردی با قیمت‌های واقعی بازار تطابق ندارند. از آن‌جا که این مدل‌ها به قانون قیمت واحد اعتنایی ندارند، در کوتاه‌مدت در زمینۀ معامله‌گری کمتر کاربرد دارند. مدل‌های تعادلی عمدتاً ابزارهای نظری‌اند که در سرمایه‌گذاری‌های بلندمدت مبنای تصمیم‌گیری‌اند. مدل قیمت‌گذاری دارایی‌های سرمایه‌ای از نوع مدل‌های تعادلی است.</a:t>
          </a:r>
          <a:endParaRPr lang="en-US" sz="2300" kern="1200" dirty="0">
            <a:cs typeface="B Zar" pitchFamily="2" charset="-78"/>
          </a:endParaRPr>
        </a:p>
      </dsp:txBody>
      <dsp:txXfrm>
        <a:off x="0" y="898395"/>
        <a:ext cx="8534400" cy="391436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6F65E2-856E-4E8A-95A7-6426237101D2}">
      <dsp:nvSpPr>
        <dsp:cNvPr id="0" name=""/>
        <dsp:cNvSpPr/>
      </dsp:nvSpPr>
      <dsp:spPr>
        <a:xfrm>
          <a:off x="0" y="18212"/>
          <a:ext cx="8229600" cy="10368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مدل‌های قیمت‌گذاری آربیتراژ </a:t>
          </a:r>
          <a:r>
            <a:rPr lang="en-US" sz="2700" kern="1200" dirty="0" smtClean="0">
              <a:cs typeface="B Titr" pitchFamily="2" charset="-78"/>
            </a:rPr>
            <a:t>arbitrage pricing)</a:t>
          </a:r>
          <a:r>
            <a:rPr lang="fa-IR" sz="2700" kern="1200" dirty="0" smtClean="0">
              <a:cs typeface="B Titr" pitchFamily="2" charset="-78"/>
            </a:rPr>
            <a:t> </a:t>
          </a:r>
          <a:r>
            <a:rPr lang="en-US" sz="2700" kern="1200" dirty="0" smtClean="0">
              <a:cs typeface="B Titr" pitchFamily="2" charset="-78"/>
            </a:rPr>
            <a:t>(models</a:t>
          </a:r>
          <a:endParaRPr lang="fa-IR" sz="2700" kern="1200" dirty="0" smtClean="0">
            <a:cs typeface="B Titr" pitchFamily="2" charset="-78"/>
          </a:endParaRPr>
        </a:p>
      </dsp:txBody>
      <dsp:txXfrm>
        <a:off x="0" y="18212"/>
        <a:ext cx="8229600" cy="1036800"/>
      </dsp:txXfrm>
    </dsp:sp>
    <dsp:sp modelId="{78F0222D-B47A-420D-9F8B-0C6BB27D0E3F}">
      <dsp:nvSpPr>
        <dsp:cNvPr id="0" name=""/>
        <dsp:cNvSpPr/>
      </dsp:nvSpPr>
      <dsp:spPr>
        <a:xfrm>
          <a:off x="0" y="1055012"/>
          <a:ext cx="8229600" cy="3952799"/>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2024" tIns="192024" rIns="256032" bIns="288036" numCol="1" spcCol="1270" anchor="t" anchorCtr="0">
          <a:noAutofit/>
        </a:bodyPr>
        <a:lstStyle/>
        <a:p>
          <a:pPr marL="285750" lvl="1" indent="-285750" algn="justLow" defTabSz="1600200" rtl="1">
            <a:lnSpc>
              <a:spcPct val="90000"/>
            </a:lnSpc>
            <a:spcBef>
              <a:spcPct val="0"/>
            </a:spcBef>
            <a:spcAft>
              <a:spcPct val="15000"/>
            </a:spcAft>
            <a:buChar char="••"/>
          </a:pPr>
          <a:r>
            <a:rPr lang="fa-IR" sz="3600" kern="1200" dirty="0" smtClean="0">
              <a:cs typeface="B Zar" pitchFamily="2" charset="-78"/>
            </a:rPr>
            <a:t>اغلب مدل‌های نسبی قیمت‌گذاری براساس نظریة قیمت‌گذاری فاقد آربیتراژاند (</a:t>
          </a:r>
          <a:r>
            <a:rPr lang="en-US" sz="3600" kern="1200" dirty="0" smtClean="0">
              <a:cs typeface="B Zar" pitchFamily="2" charset="-78"/>
            </a:rPr>
            <a:t>arbitrage-free</a:t>
          </a:r>
          <a:r>
            <a:rPr lang="fa-IR" sz="3600" kern="1200" dirty="0" smtClean="0">
              <a:cs typeface="B Zar" pitchFamily="2" charset="-78"/>
            </a:rPr>
            <a:t> </a:t>
          </a:r>
          <a:r>
            <a:rPr lang="en-US" sz="3600" kern="1200" dirty="0" smtClean="0">
              <a:cs typeface="B Zar" pitchFamily="2" charset="-78"/>
            </a:rPr>
            <a:t>pricing theory</a:t>
          </a:r>
          <a:r>
            <a:rPr lang="fa-IR" sz="3600" kern="1200" dirty="0" smtClean="0">
              <a:cs typeface="B Zar" pitchFamily="2" charset="-78"/>
            </a:rPr>
            <a:t>). براساس این نظریه قیمت‌ دارایی نسبت به قیمت سایر دارایی‌ها به‌گونه‌ای تعیین می‌شود که از ایجاد فرصت‌های آربیتراژ ممانعت شود.</a:t>
          </a:r>
          <a:endParaRPr lang="en-US" sz="3600" kern="1200" dirty="0">
            <a:cs typeface="B Zar" pitchFamily="2" charset="-78"/>
          </a:endParaRPr>
        </a:p>
      </dsp:txBody>
      <dsp:txXfrm>
        <a:off x="0" y="1055012"/>
        <a:ext cx="8229600" cy="39527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E238B535-55DC-4D75-BA30-05BCB48FC450}" type="datetimeFigureOut">
              <a:rPr lang="en-US"/>
              <a:pPr>
                <a:defRPr/>
              </a:pPr>
              <a:t>3/13/2014</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A934FAA5-E7D5-47FC-9858-02C83D9A5118}" type="slidenum">
              <a:rPr lang="en-US"/>
              <a:pPr>
                <a:defRPr/>
              </a:pPr>
              <a:t>‹#›</a:t>
            </a:fld>
            <a:endParaRPr lang="en-US" dirty="0"/>
          </a:p>
        </p:txBody>
      </p:sp>
    </p:spTree>
    <p:extLst>
      <p:ext uri="{BB962C8B-B14F-4D97-AF65-F5344CB8AC3E}">
        <p14:creationId xmlns="" xmlns:p14="http://schemas.microsoft.com/office/powerpoint/2010/main" val="1375006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1CC61B54-329B-4B60-90A0-93BE03BDEA33}" type="slidenum">
              <a:rPr lang="en-US"/>
              <a:pPr>
                <a:defRPr/>
              </a:pPr>
              <a:t>‹#›</a:t>
            </a:fld>
            <a:endParaRPr lang="en-US" dirty="0"/>
          </a:p>
        </p:txBody>
      </p:sp>
    </p:spTree>
    <p:extLst>
      <p:ext uri="{BB962C8B-B14F-4D97-AF65-F5344CB8AC3E}">
        <p14:creationId xmlns="" xmlns:p14="http://schemas.microsoft.com/office/powerpoint/2010/main" val="2015874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a-IR" smtClean="0"/>
          </a:p>
        </p:txBody>
      </p:sp>
      <p:sp>
        <p:nvSpPr>
          <p:cNvPr id="266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cs typeface="Arial" charset="0"/>
              </a:defRPr>
            </a:lvl1pPr>
            <a:lvl2pPr marL="742950" indent="-285750" defTabSz="930275" eaLnBrk="0" hangingPunct="0">
              <a:defRPr>
                <a:solidFill>
                  <a:schemeClr val="tx1"/>
                </a:solidFill>
                <a:latin typeface="Arial" charset="0"/>
                <a:cs typeface="Arial" charset="0"/>
              </a:defRPr>
            </a:lvl2pPr>
            <a:lvl3pPr marL="1143000" indent="-228600" defTabSz="930275" eaLnBrk="0" hangingPunct="0">
              <a:defRPr>
                <a:solidFill>
                  <a:schemeClr val="tx1"/>
                </a:solidFill>
                <a:latin typeface="Arial" charset="0"/>
                <a:cs typeface="Arial" charset="0"/>
              </a:defRPr>
            </a:lvl3pPr>
            <a:lvl4pPr marL="1600200" indent="-228600" defTabSz="930275" eaLnBrk="0" hangingPunct="0">
              <a:defRPr>
                <a:solidFill>
                  <a:schemeClr val="tx1"/>
                </a:solidFill>
                <a:latin typeface="Arial" charset="0"/>
                <a:cs typeface="Arial" charset="0"/>
              </a:defRPr>
            </a:lvl4pPr>
            <a:lvl5pPr marL="2057400" indent="-228600" defTabSz="930275" eaLnBrk="0" hangingPunct="0">
              <a:defRPr>
                <a:solidFill>
                  <a:schemeClr val="tx1"/>
                </a:solidFill>
                <a:latin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cs typeface="Arial" charset="0"/>
              </a:defRPr>
            </a:lvl9pPr>
          </a:lstStyle>
          <a:p>
            <a:pPr eaLnBrk="1" hangingPunct="1"/>
            <a:fld id="{D8F316E9-694D-40D0-9AFC-E13E04A3544F}" type="slidenum">
              <a:rPr lang="fa-IR" smtClean="0"/>
              <a:pPr eaLnBrk="1" hangingPunct="1"/>
              <a:t>1</a:t>
            </a:fld>
            <a:endParaRPr lang="fa-IR" smtClean="0"/>
          </a:p>
        </p:txBody>
      </p:sp>
    </p:spTree>
    <p:extLst>
      <p:ext uri="{BB962C8B-B14F-4D97-AF65-F5344CB8AC3E}">
        <p14:creationId xmlns="" xmlns:p14="http://schemas.microsoft.com/office/powerpoint/2010/main" val="203492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a-IR" smtClean="0"/>
          </a:p>
        </p:txBody>
      </p:sp>
      <p:sp>
        <p:nvSpPr>
          <p:cNvPr id="276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cs typeface="Arial" charset="0"/>
              </a:defRPr>
            </a:lvl1pPr>
            <a:lvl2pPr marL="742950" indent="-285750" defTabSz="930275" eaLnBrk="0" hangingPunct="0">
              <a:defRPr>
                <a:solidFill>
                  <a:schemeClr val="tx1"/>
                </a:solidFill>
                <a:latin typeface="Arial" charset="0"/>
                <a:cs typeface="Arial" charset="0"/>
              </a:defRPr>
            </a:lvl2pPr>
            <a:lvl3pPr marL="1143000" indent="-228600" defTabSz="930275" eaLnBrk="0" hangingPunct="0">
              <a:defRPr>
                <a:solidFill>
                  <a:schemeClr val="tx1"/>
                </a:solidFill>
                <a:latin typeface="Arial" charset="0"/>
                <a:cs typeface="Arial" charset="0"/>
              </a:defRPr>
            </a:lvl3pPr>
            <a:lvl4pPr marL="1600200" indent="-228600" defTabSz="930275" eaLnBrk="0" hangingPunct="0">
              <a:defRPr>
                <a:solidFill>
                  <a:schemeClr val="tx1"/>
                </a:solidFill>
                <a:latin typeface="Arial" charset="0"/>
                <a:cs typeface="Arial" charset="0"/>
              </a:defRPr>
            </a:lvl4pPr>
            <a:lvl5pPr marL="2057400" indent="-228600" defTabSz="930275" eaLnBrk="0" hangingPunct="0">
              <a:defRPr>
                <a:solidFill>
                  <a:schemeClr val="tx1"/>
                </a:solidFill>
                <a:latin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cs typeface="Arial" charset="0"/>
              </a:defRPr>
            </a:lvl9pPr>
          </a:lstStyle>
          <a:p>
            <a:pPr eaLnBrk="1" hangingPunct="1"/>
            <a:fld id="{8EB5156E-F5C5-4926-8A6C-1311184C5BE8}" type="slidenum">
              <a:rPr lang="fa-IR" smtClean="0"/>
              <a:pPr eaLnBrk="1" hangingPunct="1"/>
              <a:t>2</a:t>
            </a:fld>
            <a:endParaRPr lang="fa-IR" smtClean="0"/>
          </a:p>
        </p:txBody>
      </p:sp>
    </p:spTree>
    <p:extLst>
      <p:ext uri="{BB962C8B-B14F-4D97-AF65-F5344CB8AC3E}">
        <p14:creationId xmlns="" xmlns:p14="http://schemas.microsoft.com/office/powerpoint/2010/main" val="2849452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صر نائب لصورة الشريحة 1"/>
          <p:cNvSpPr>
            <a:spLocks noGrp="1" noRot="1" noChangeAspect="1" noTextEdit="1"/>
          </p:cNvSpPr>
          <p:nvPr>
            <p:ph type="sldImg"/>
          </p:nvPr>
        </p:nvSpPr>
        <p:spPr>
          <a:ln/>
        </p:spPr>
      </p:sp>
      <p:sp>
        <p:nvSpPr>
          <p:cNvPr id="28675" name="عنصر نائب للملاحظات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rtl="1"/>
            <a:endParaRPr lang="en-US" smtClean="0"/>
          </a:p>
        </p:txBody>
      </p:sp>
      <p:sp>
        <p:nvSpPr>
          <p:cNvPr id="28676" name="عنصر نائب لرقم الشريحة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cs typeface="Arial" charset="0"/>
              </a:defRPr>
            </a:lvl1pPr>
            <a:lvl2pPr marL="742950" indent="-285750" defTabSz="930275" eaLnBrk="0" hangingPunct="0">
              <a:defRPr>
                <a:solidFill>
                  <a:schemeClr val="tx1"/>
                </a:solidFill>
                <a:latin typeface="Arial" charset="0"/>
                <a:cs typeface="Arial" charset="0"/>
              </a:defRPr>
            </a:lvl2pPr>
            <a:lvl3pPr marL="1143000" indent="-228600" defTabSz="930275" eaLnBrk="0" hangingPunct="0">
              <a:defRPr>
                <a:solidFill>
                  <a:schemeClr val="tx1"/>
                </a:solidFill>
                <a:latin typeface="Arial" charset="0"/>
                <a:cs typeface="Arial" charset="0"/>
              </a:defRPr>
            </a:lvl3pPr>
            <a:lvl4pPr marL="1600200" indent="-228600" defTabSz="930275" eaLnBrk="0" hangingPunct="0">
              <a:defRPr>
                <a:solidFill>
                  <a:schemeClr val="tx1"/>
                </a:solidFill>
                <a:latin typeface="Arial" charset="0"/>
                <a:cs typeface="Arial" charset="0"/>
              </a:defRPr>
            </a:lvl4pPr>
            <a:lvl5pPr marL="2057400" indent="-228600" defTabSz="930275" eaLnBrk="0" hangingPunct="0">
              <a:defRPr>
                <a:solidFill>
                  <a:schemeClr val="tx1"/>
                </a:solidFill>
                <a:latin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cs typeface="Arial" charset="0"/>
              </a:defRPr>
            </a:lvl9pPr>
          </a:lstStyle>
          <a:p>
            <a:pPr eaLnBrk="1" hangingPunct="1"/>
            <a:fld id="{0123920C-C275-4E77-A16A-C76C6C31BBD8}" type="slidenum">
              <a:rPr lang="en-US" smtClean="0"/>
              <a:pPr eaLnBrk="1" hangingPunct="1"/>
              <a:t>27</a:t>
            </a:fld>
            <a:endParaRPr lang="en-US" smtClean="0"/>
          </a:p>
        </p:txBody>
      </p:sp>
    </p:spTree>
    <p:extLst>
      <p:ext uri="{BB962C8B-B14F-4D97-AF65-F5344CB8AC3E}">
        <p14:creationId xmlns="" xmlns:p14="http://schemas.microsoft.com/office/powerpoint/2010/main" val="244590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 name="Rectangle 37"/>
          <p:cNvSpPr>
            <a:spLocks noChangeArrowheads="1"/>
          </p:cNvSpPr>
          <p:nvPr/>
        </p:nvSpPr>
        <p:spPr bwMode="auto">
          <a:xfrm>
            <a:off x="1600200" y="0"/>
            <a:ext cx="716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Rectangle 42"/>
              <p:cNvSpPr>
                <a:spLocks noChangeArrowheads="1"/>
              </p:cNvSpPr>
              <p:nvPr userDrawn="1"/>
            </p:nvSpPr>
            <p:spPr bwMode="gray">
              <a:xfrm>
                <a:off x="768" y="1440"/>
                <a:ext cx="576" cy="288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p:spPr>
        <p:txBody>
          <a:bodyPr/>
          <a:lstStyle/>
          <a:p>
            <a:pPr algn="ctr">
              <a:spcBef>
                <a:spcPct val="20000"/>
              </a:spcBef>
              <a:buFont typeface="Wingdings" pitchFamily="2" charset="2"/>
              <a:buNone/>
            </a:pPr>
            <a:endParaRPr lang="en-US" altLang="ko-KR" sz="2800">
              <a:solidFill>
                <a:schemeClr val="bg1"/>
              </a:solidFill>
              <a:ea typeface="굴림" charset="-127"/>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044A903B-575E-45C7-B085-96BCCEC003E4}" type="datetime1">
              <a:rPr lang="en-US"/>
              <a:pPr>
                <a:defRPr/>
              </a:pPr>
              <a:t>3/13/2014</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extLst>
      <p:ext uri="{BB962C8B-B14F-4D97-AF65-F5344CB8AC3E}">
        <p14:creationId xmlns="" xmlns:p14="http://schemas.microsoft.com/office/powerpoint/2010/main" val="423268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9220664-AB3B-4537-83F4-E228947B8E68}"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6F7D12-529F-4426-BCC5-FBDB563B97EA}" type="slidenum">
              <a:rPr lang="en-US"/>
              <a:pPr>
                <a:defRPr/>
              </a:pPr>
              <a:t>‹#›</a:t>
            </a:fld>
            <a:endParaRPr lang="en-US" dirty="0"/>
          </a:p>
        </p:txBody>
      </p:sp>
    </p:spTree>
    <p:extLst>
      <p:ext uri="{BB962C8B-B14F-4D97-AF65-F5344CB8AC3E}">
        <p14:creationId xmlns="" xmlns:p14="http://schemas.microsoft.com/office/powerpoint/2010/main" val="106164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272D15F-3A1A-45A2-AF32-8B9632696252}"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4BF22D-EEBD-47D5-BD44-984151435D26}" type="slidenum">
              <a:rPr lang="en-US"/>
              <a:pPr>
                <a:defRPr/>
              </a:pPr>
              <a:t>‹#›</a:t>
            </a:fld>
            <a:endParaRPr lang="en-US" dirty="0"/>
          </a:p>
        </p:txBody>
      </p:sp>
    </p:spTree>
    <p:extLst>
      <p:ext uri="{BB962C8B-B14F-4D97-AF65-F5344CB8AC3E}">
        <p14:creationId xmlns="" xmlns:p14="http://schemas.microsoft.com/office/powerpoint/2010/main" val="1687649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1B8EA497-14EB-4C24-90E6-05B2DE7E2322}"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B6B811-EB57-46DB-92F2-67A8FF811B51}" type="slidenum">
              <a:rPr lang="en-US"/>
              <a:pPr>
                <a:defRPr/>
              </a:pPr>
              <a:t>‹#›</a:t>
            </a:fld>
            <a:endParaRPr lang="en-US" dirty="0"/>
          </a:p>
        </p:txBody>
      </p:sp>
    </p:spTree>
    <p:extLst>
      <p:ext uri="{BB962C8B-B14F-4D97-AF65-F5344CB8AC3E}">
        <p14:creationId xmlns="" xmlns:p14="http://schemas.microsoft.com/office/powerpoint/2010/main" val="1370794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81A8D5-C813-41DF-919D-15B34B3790B3}" type="datetime1">
              <a:rPr lang="en-US"/>
              <a:pPr>
                <a:defRPr/>
              </a:pPr>
              <a:t>3/13/2014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38936C-04AA-4249-A372-4796720F5291}" type="slidenum">
              <a:rPr lang="en-US"/>
              <a:pPr>
                <a:defRPr/>
              </a:pPr>
              <a:t>‹#›</a:t>
            </a:fld>
            <a:endParaRPr lang="en-US" dirty="0"/>
          </a:p>
        </p:txBody>
      </p:sp>
    </p:spTree>
    <p:extLst>
      <p:ext uri="{BB962C8B-B14F-4D97-AF65-F5344CB8AC3E}">
        <p14:creationId xmlns="" xmlns:p14="http://schemas.microsoft.com/office/powerpoint/2010/main" val="2542776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B3480BF-FBF7-4820-B635-739E5DDB95DC}"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D42081-1E27-439A-B925-CF3530419460}" type="slidenum">
              <a:rPr lang="en-US"/>
              <a:pPr>
                <a:defRPr/>
              </a:pPr>
              <a:t>‹#›</a:t>
            </a:fld>
            <a:endParaRPr lang="en-US" dirty="0"/>
          </a:p>
        </p:txBody>
      </p:sp>
    </p:spTree>
    <p:extLst>
      <p:ext uri="{BB962C8B-B14F-4D97-AF65-F5344CB8AC3E}">
        <p14:creationId xmlns="" xmlns:p14="http://schemas.microsoft.com/office/powerpoint/2010/main" val="3165918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858000" cy="533400"/>
          </a:xfrm>
        </p:spPr>
        <p:txBody>
          <a:bodyPr/>
          <a:lstStyle>
            <a:lvl1pPr>
              <a:defRPr>
                <a:cs typeface="B Elham" pitchFamily="2" charset="-78"/>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1F5A25F3-290B-4564-A409-77D27D0F0E91}"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806393-C113-4898-9724-C69D1B788AB8}" type="slidenum">
              <a:rPr lang="en-US"/>
              <a:pPr>
                <a:defRPr/>
              </a:pPr>
              <a:t>‹#›</a:t>
            </a:fld>
            <a:endParaRPr lang="en-US" dirty="0"/>
          </a:p>
        </p:txBody>
      </p:sp>
    </p:spTree>
    <p:extLst>
      <p:ext uri="{BB962C8B-B14F-4D97-AF65-F5344CB8AC3E}">
        <p14:creationId xmlns="" xmlns:p14="http://schemas.microsoft.com/office/powerpoint/2010/main" val="117411654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661FDB6-606F-4BED-BA11-BE1F7CC167C6}"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D778C6-1FD4-4451-8053-6E38BF0F5BA7}" type="slidenum">
              <a:rPr lang="en-US"/>
              <a:pPr>
                <a:defRPr/>
              </a:pPr>
              <a:t>‹#›</a:t>
            </a:fld>
            <a:endParaRPr lang="en-US" dirty="0"/>
          </a:p>
        </p:txBody>
      </p:sp>
    </p:spTree>
    <p:extLst>
      <p:ext uri="{BB962C8B-B14F-4D97-AF65-F5344CB8AC3E}">
        <p14:creationId xmlns="" xmlns:p14="http://schemas.microsoft.com/office/powerpoint/2010/main" val="244027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86EAE1D2-BA27-4077-853D-5EE43D82001A}"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F5327D-2EAC-45C0-9420-D61897F17361}" type="slidenum">
              <a:rPr lang="en-US"/>
              <a:pPr>
                <a:defRPr/>
              </a:pPr>
              <a:t>‹#›</a:t>
            </a:fld>
            <a:endParaRPr lang="en-US" dirty="0"/>
          </a:p>
        </p:txBody>
      </p:sp>
    </p:spTree>
    <p:extLst>
      <p:ext uri="{BB962C8B-B14F-4D97-AF65-F5344CB8AC3E}">
        <p14:creationId xmlns="" xmlns:p14="http://schemas.microsoft.com/office/powerpoint/2010/main" val="402930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A2036AB-EBDD-4617-A703-52394869F25B}"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EFEBFD-893E-4277-9B19-D5AC547EDAF8}" type="slidenum">
              <a:rPr lang="en-US"/>
              <a:pPr>
                <a:defRPr/>
              </a:pPr>
              <a:t>‹#›</a:t>
            </a:fld>
            <a:endParaRPr lang="en-US" dirty="0"/>
          </a:p>
        </p:txBody>
      </p:sp>
    </p:spTree>
    <p:extLst>
      <p:ext uri="{BB962C8B-B14F-4D97-AF65-F5344CB8AC3E}">
        <p14:creationId xmlns="" xmlns:p14="http://schemas.microsoft.com/office/powerpoint/2010/main" val="135483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913338E-3FC4-4469-AAFA-C5C6864C898C}" type="datetime1">
              <a:rPr lang="en-US"/>
              <a:pPr>
                <a:defRPr/>
              </a:pPr>
              <a:t>3/13/2014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4BF1FC3-38D5-4E50-9C69-8DE36469A415}" type="slidenum">
              <a:rPr lang="en-US"/>
              <a:pPr>
                <a:defRPr/>
              </a:pPr>
              <a:t>‹#›</a:t>
            </a:fld>
            <a:endParaRPr lang="en-US" dirty="0"/>
          </a:p>
        </p:txBody>
      </p:sp>
    </p:spTree>
    <p:extLst>
      <p:ext uri="{BB962C8B-B14F-4D97-AF65-F5344CB8AC3E}">
        <p14:creationId xmlns="" xmlns:p14="http://schemas.microsoft.com/office/powerpoint/2010/main" val="118499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6A047049-A77F-4C5B-B9E4-60B6306BBFB5}" type="datetime1">
              <a:rPr lang="en-US"/>
              <a:pPr>
                <a:defRPr/>
              </a:pPr>
              <a:t>3/13/2014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CB727AE-E5A6-4483-843C-FD68D8E45F7F}" type="slidenum">
              <a:rPr lang="en-US"/>
              <a:pPr>
                <a:defRPr/>
              </a:pPr>
              <a:t>‹#›</a:t>
            </a:fld>
            <a:endParaRPr lang="en-US" dirty="0"/>
          </a:p>
        </p:txBody>
      </p:sp>
    </p:spTree>
    <p:extLst>
      <p:ext uri="{BB962C8B-B14F-4D97-AF65-F5344CB8AC3E}">
        <p14:creationId xmlns="" xmlns:p14="http://schemas.microsoft.com/office/powerpoint/2010/main" val="207896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4105C7B-1579-447B-BF2A-E2EAE5996D99}" type="datetime1">
              <a:rPr lang="en-US"/>
              <a:pPr>
                <a:defRPr/>
              </a:pPr>
              <a:t>3/13/2014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EAA117E-E992-44E6-AB55-169E045B10A2}" type="slidenum">
              <a:rPr lang="en-US"/>
              <a:pPr>
                <a:defRPr/>
              </a:pPr>
              <a:t>‹#›</a:t>
            </a:fld>
            <a:endParaRPr lang="en-US" dirty="0"/>
          </a:p>
        </p:txBody>
      </p:sp>
    </p:spTree>
    <p:extLst>
      <p:ext uri="{BB962C8B-B14F-4D97-AF65-F5344CB8AC3E}">
        <p14:creationId xmlns="" xmlns:p14="http://schemas.microsoft.com/office/powerpoint/2010/main" val="38563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EAD3A3B6-9C6F-4656-89AE-0F4A66DFB781}"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63501-F24E-4C92-AC7D-37BDA46AB75F}" type="slidenum">
              <a:rPr lang="en-US"/>
              <a:pPr>
                <a:defRPr/>
              </a:pPr>
              <a:t>‹#›</a:t>
            </a:fld>
            <a:endParaRPr lang="en-US" dirty="0"/>
          </a:p>
        </p:txBody>
      </p:sp>
    </p:spTree>
    <p:extLst>
      <p:ext uri="{BB962C8B-B14F-4D97-AF65-F5344CB8AC3E}">
        <p14:creationId xmlns="" xmlns:p14="http://schemas.microsoft.com/office/powerpoint/2010/main" val="4045242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1CAEDC67-C479-43A3-89C3-72C245EB639E}"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5FC5E5-263B-49E1-855D-15B5F01AD910}" type="slidenum">
              <a:rPr lang="en-US"/>
              <a:pPr>
                <a:defRPr/>
              </a:pPr>
              <a:t>‹#›</a:t>
            </a:fld>
            <a:endParaRPr lang="en-US" dirty="0"/>
          </a:p>
        </p:txBody>
      </p:sp>
    </p:spTree>
    <p:extLst>
      <p:ext uri="{BB962C8B-B14F-4D97-AF65-F5344CB8AC3E}">
        <p14:creationId xmlns="" xmlns:p14="http://schemas.microsoft.com/office/powerpoint/2010/main" val="177839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26"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25"/>
          <p:cNvSpPr>
            <a:spLocks noChangeArrowheads="1"/>
          </p:cNvSpPr>
          <p:nvPr/>
        </p:nvSpPr>
        <p:spPr bwMode="gray">
          <a:xfrm>
            <a:off x="8839200" y="228600"/>
            <a:ext cx="304800" cy="66294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29"/>
          <p:cNvSpPr>
            <a:spLocks noChangeArrowheads="1"/>
          </p:cNvSpPr>
          <p:nvPr/>
        </p:nvSpPr>
        <p:spPr bwMode="gray">
          <a:xfrm>
            <a:off x="0" y="0"/>
            <a:ext cx="7620000" cy="10668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2"/>
          <p:cNvSpPr>
            <a:spLocks noGrp="1" noChangeArrowheads="1"/>
          </p:cNvSpPr>
          <p:nvPr>
            <p:ph type="title"/>
          </p:nvPr>
        </p:nvSpPr>
        <p:spPr bwMode="auto">
          <a:xfrm>
            <a:off x="0" y="457200"/>
            <a:ext cx="68580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BF845DFE-4BB0-4079-ACFF-B04728B01B17}" type="datetime1">
              <a:rPr lang="en-US"/>
              <a:pPr>
                <a:defRPr/>
              </a:pPr>
              <a:t>3/13/2014</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26055D47-9434-49AB-AF61-ADE497C9BF71}" type="slidenum">
              <a:rPr lang="en-US"/>
              <a:pPr>
                <a:defRPr/>
              </a:pPr>
              <a:t>‹#›</a:t>
            </a:fld>
            <a:endParaRPr lang="en-US" dirty="0"/>
          </a:p>
        </p:txBody>
      </p:sp>
      <p:sp>
        <p:nvSpPr>
          <p:cNvPr id="1043" name="Rectangle 19"/>
          <p:cNvSpPr>
            <a:spLocks noChangeArrowheads="1"/>
          </p:cNvSpPr>
          <p:nvPr/>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35" name="Rectangle 20"/>
          <p:cNvSpPr>
            <a:spLocks noChangeArrowheads="1"/>
          </p:cNvSpPr>
          <p:nvPr/>
        </p:nvSpPr>
        <p:spPr bwMode="auto">
          <a:xfrm>
            <a:off x="7391400" y="0"/>
            <a:ext cx="1752600" cy="9906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36" name="Line 27"/>
          <p:cNvSpPr>
            <a:spLocks noChangeShapeType="1"/>
          </p:cNvSpPr>
          <p:nvPr/>
        </p:nvSpPr>
        <p:spPr bwMode="gray">
          <a:xfrm rot="10800000">
            <a:off x="0" y="1143000"/>
            <a:ext cx="9144000" cy="0"/>
          </a:xfrm>
          <a:prstGeom prst="line">
            <a:avLst/>
          </a:prstGeom>
          <a:noFill/>
          <a:ln w="28575">
            <a:solidFill>
              <a:schemeClr val="hlink"/>
            </a:solidFill>
            <a:miter lim="800000"/>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037" name="Rectangle 28"/>
          <p:cNvSpPr>
            <a:spLocks noChangeArrowheads="1"/>
          </p:cNvSpPr>
          <p:nvPr/>
        </p:nvSpPr>
        <p:spPr bwMode="gray">
          <a:xfrm rot="10800000">
            <a:off x="7162800" y="989013"/>
            <a:ext cx="1981200" cy="153987"/>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rot="10800000" wrap="none" anchor="ctr"/>
          <a:lstStyle/>
          <a:p>
            <a:endParaRPr lang="en-US"/>
          </a:p>
        </p:txBody>
      </p:sp>
    </p:spTree>
  </p:cSld>
  <p:clrMap bg1="lt1" tx1="dk1" bg2="lt2" tx2="dk2" accent1="accent1" accent2="accent2" accent3="accent3" accent4="accent4" accent5="accent5" accent6="accent6" hlink="hlink" folHlink="folHlink"/>
  <p:sldLayoutIdLst>
    <p:sldLayoutId id="2147483928"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3.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4.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5.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6.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p:spPr>
        <p:txBody>
          <a:bodyPr/>
          <a:lstStyle/>
          <a:p>
            <a:pPr>
              <a:defRPr/>
            </a:pP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a:ln>
            <a:miter lim="800000"/>
            <a:headEnd/>
            <a:tailEnd/>
          </a:ln>
          <a:extLst/>
        </p:spPr>
        <p:txBody>
          <a:bodyPr/>
          <a:lstStyle/>
          <a:p>
            <a:pPr>
              <a:defRPr/>
            </a:pPr>
            <a:r>
              <a:rPr lang="fa-IR" sz="2400" dirty="0" smtClean="0">
                <a:ln w="18415" cmpd="sng">
                  <a:solidFill>
                    <a:srgbClr val="FFFFFF"/>
                  </a:solidFill>
                  <a:prstDash val="solid"/>
                </a:ln>
                <a:solidFill>
                  <a:srgbClr val="FFFFFF"/>
                </a:solidFill>
                <a:cs typeface="B Titr" pitchFamily="2" charset="-78"/>
              </a:rPr>
              <a:t>به نام آنکه جان را فکرت آموخت</a:t>
            </a:r>
            <a:endParaRPr lang="fa-IR" sz="2400" dirty="0">
              <a:ln w="18415" cmpd="sng">
                <a:solidFill>
                  <a:srgbClr val="FFFFFF"/>
                </a:solidFill>
                <a:prstDash val="solid"/>
              </a:ln>
              <a:solidFill>
                <a:srgbClr val="FFFFFF"/>
              </a:solidFill>
              <a:cs typeface="B Titr" pitchFamily="2" charset="-7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fa-IR" dirty="0" smtClean="0"/>
              <a:t>رویکردها و مدل‌های قیمت‌گذاری</a:t>
            </a:r>
            <a:endParaRPr lang="en-US" dirty="0" smtClean="0"/>
          </a:p>
        </p:txBody>
      </p:sp>
      <p:graphicFrame>
        <p:nvGraphicFramePr>
          <p:cNvPr id="8" name="Content Placeholder 7"/>
          <p:cNvGraphicFramePr>
            <a:graphicFrameLocks noGrp="1"/>
          </p:cNvGraphicFramePr>
          <p:nvPr>
            <p:ph idx="1"/>
          </p:nvPr>
        </p:nvGraphicFramePr>
        <p:xfrm>
          <a:off x="4495800" y="1371600"/>
          <a:ext cx="41910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4D4A9A6-8EC4-4C7A-9203-1679E31A955F}" type="slidenum">
              <a:rPr lang="en-US" smtClean="0"/>
              <a:pPr>
                <a:defRPr/>
              </a:pPr>
              <a:t>10</a:t>
            </a:fld>
            <a:endParaRPr lang="en-US" dirty="0"/>
          </a:p>
        </p:txBody>
      </p:sp>
      <p:graphicFrame>
        <p:nvGraphicFramePr>
          <p:cNvPr id="9" name="Content Placeholder 4"/>
          <p:cNvGraphicFramePr>
            <a:graphicFrameLocks/>
          </p:cNvGraphicFramePr>
          <p:nvPr/>
        </p:nvGraphicFramePr>
        <p:xfrm>
          <a:off x="228600" y="12954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fa-IR" dirty="0"/>
              <a:t>مدل‌های قیمت‌گذاری تعادلی </a:t>
            </a:r>
            <a:endParaRPr lang="en-US" dirty="0"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855318260"/>
              </p:ext>
            </p:extLst>
          </p:nvPr>
        </p:nvGraphicFramePr>
        <p:xfrm>
          <a:off x="152400" y="1371601"/>
          <a:ext cx="8534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F7BF3E16-3A25-4260-AD89-AC007F7F081C}" type="slidenum">
              <a:rPr lang="en-US" smtClean="0"/>
              <a:pPr>
                <a:defRPr/>
              </a:pPr>
              <a:t>11</a:t>
            </a:fld>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fa-IR" dirty="0" smtClean="0"/>
              <a:t>مدل‌های قیمت‌گذاری آربیتراژ</a:t>
            </a:r>
            <a:endParaRPr lang="en-US" dirty="0"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04604513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9195F25-D9E9-42BA-8FED-D1B0C4D1DAAF}" type="slidenum">
              <a:rPr lang="en-US" smtClean="0"/>
              <a:pPr>
                <a:defRPr/>
              </a:pPr>
              <a:t>12</a:t>
            </a:fld>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t>مدل‌های تعادلی: مثال، قیمت‌گذاری دوچرخه</a:t>
            </a:r>
            <a:endParaRPr lang="en-US" sz="3600" dirty="0"/>
          </a:p>
        </p:txBody>
      </p:sp>
      <p:sp>
        <p:nvSpPr>
          <p:cNvPr id="7" name="Minus 6"/>
          <p:cNvSpPr/>
          <p:nvPr/>
        </p:nvSpPr>
        <p:spPr>
          <a:xfrm rot="21300000">
            <a:off x="-644240" y="3124973"/>
            <a:ext cx="8062476" cy="1305701"/>
          </a:xfrm>
          <a:prstGeom prst="mathMinus">
            <a:avLst/>
          </a:prstGeom>
        </p:spPr>
        <p:style>
          <a:lnRef idx="0">
            <a:schemeClr val="lt1">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8" name="Down Arrow 7"/>
          <p:cNvSpPr/>
          <p:nvPr/>
        </p:nvSpPr>
        <p:spPr>
          <a:xfrm>
            <a:off x="262427" y="1546701"/>
            <a:ext cx="2468880" cy="2010410"/>
          </a:xfrm>
          <a:prstGeom prst="downArrow">
            <a:avLst/>
          </a:pr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pPr algn="ctr"/>
            <a:endParaRPr lang="en-US" dirty="0" smtClean="0">
              <a:cs typeface="B Titr" pitchFamily="2" charset="-78"/>
            </a:endParaRPr>
          </a:p>
          <a:p>
            <a:pPr algn="ctr"/>
            <a:endParaRPr lang="en-US" dirty="0">
              <a:cs typeface="B Titr" pitchFamily="2" charset="-78"/>
            </a:endParaRPr>
          </a:p>
          <a:p>
            <a:pPr algn="ctr"/>
            <a:r>
              <a:rPr lang="fa-IR" dirty="0" smtClean="0">
                <a:cs typeface="B Titr" pitchFamily="2" charset="-78"/>
              </a:rPr>
              <a:t>طرف عرضه</a:t>
            </a:r>
            <a:endParaRPr lang="en-US" dirty="0">
              <a:cs typeface="B Titr" pitchFamily="2" charset="-78"/>
            </a:endParaRPr>
          </a:p>
        </p:txBody>
      </p:sp>
      <p:sp>
        <p:nvSpPr>
          <p:cNvPr id="9" name="Freeform 8"/>
          <p:cNvSpPr/>
          <p:nvPr/>
        </p:nvSpPr>
        <p:spPr>
          <a:xfrm>
            <a:off x="3389674" y="1295400"/>
            <a:ext cx="2880360"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r" defTabSz="933450" rtl="1">
              <a:lnSpc>
                <a:spcPct val="90000"/>
              </a:lnSpc>
              <a:spcBef>
                <a:spcPct val="0"/>
              </a:spcBef>
              <a:spcAft>
                <a:spcPct val="35000"/>
              </a:spcAft>
            </a:pPr>
            <a:endParaRPr lang="en-US" kern="1200" dirty="0">
              <a:cs typeface="B Zar" pitchFamily="2" charset="-78"/>
            </a:endParaRPr>
          </a:p>
          <a:p>
            <a:pPr marL="171450" lvl="1" indent="-171450" algn="justLow" defTabSz="711200" rtl="1">
              <a:lnSpc>
                <a:spcPct val="90000"/>
              </a:lnSpc>
              <a:spcBef>
                <a:spcPct val="0"/>
              </a:spcBef>
              <a:spcAft>
                <a:spcPct val="15000"/>
              </a:spcAft>
              <a:buChar char="••"/>
            </a:pPr>
            <a:r>
              <a:rPr lang="fa-IR" kern="1200" dirty="0" smtClean="0">
                <a:cs typeface="B Zar" pitchFamily="2" charset="-78"/>
              </a:rPr>
              <a:t>چه تعداد دوچرخة دست دوم موجود است؟</a:t>
            </a:r>
            <a:endParaRPr lang="en-US" kern="1200" dirty="0">
              <a:cs typeface="B Zar" pitchFamily="2" charset="-78"/>
            </a:endParaRPr>
          </a:p>
          <a:p>
            <a:pPr marL="171450" lvl="1" indent="-171450" algn="justLow" defTabSz="711200" rtl="1">
              <a:lnSpc>
                <a:spcPct val="90000"/>
              </a:lnSpc>
              <a:spcBef>
                <a:spcPct val="0"/>
              </a:spcBef>
              <a:spcAft>
                <a:spcPct val="15000"/>
              </a:spcAft>
              <a:buChar char="••"/>
            </a:pPr>
            <a:r>
              <a:rPr lang="fa-IR" kern="1200" dirty="0" smtClean="0">
                <a:cs typeface="B Zar" pitchFamily="2" charset="-78"/>
              </a:rPr>
              <a:t>تولیدکنندگان دوچرخه چه کسانی هستند؟</a:t>
            </a:r>
            <a:endParaRPr lang="en-US" kern="1200" dirty="0">
              <a:cs typeface="B Zar" pitchFamily="2" charset="-78"/>
            </a:endParaRPr>
          </a:p>
          <a:p>
            <a:pPr marL="171450" lvl="1" indent="-171450" algn="justLow" defTabSz="711200" rtl="1">
              <a:lnSpc>
                <a:spcPct val="90000"/>
              </a:lnSpc>
              <a:spcBef>
                <a:spcPct val="0"/>
              </a:spcBef>
              <a:spcAft>
                <a:spcPct val="15000"/>
              </a:spcAft>
              <a:buChar char="••"/>
            </a:pPr>
            <a:r>
              <a:rPr lang="fa-IR" kern="1200" dirty="0" smtClean="0">
                <a:cs typeface="B Zar" pitchFamily="2" charset="-78"/>
              </a:rPr>
              <a:t>چه تعداد دوچرخه می‌توانند تولید کنند؟</a:t>
            </a:r>
            <a:endParaRPr lang="en-US" kern="1200" dirty="0">
              <a:cs typeface="B Zar" pitchFamily="2" charset="-78"/>
            </a:endParaRPr>
          </a:p>
        </p:txBody>
      </p:sp>
      <p:sp>
        <p:nvSpPr>
          <p:cNvPr id="10" name="Up Arrow 9"/>
          <p:cNvSpPr/>
          <p:nvPr/>
        </p:nvSpPr>
        <p:spPr>
          <a:xfrm>
            <a:off x="4048043" y="4059713"/>
            <a:ext cx="2468880" cy="2010410"/>
          </a:xfrm>
          <a:prstGeom prst="upArrow">
            <a:avLst/>
          </a:pr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pPr algn="ctr"/>
            <a:endParaRPr lang="fa-IR" dirty="0" smtClean="0">
              <a:cs typeface="B Titr" pitchFamily="2" charset="-78"/>
            </a:endParaRPr>
          </a:p>
          <a:p>
            <a:pPr algn="ctr"/>
            <a:r>
              <a:rPr lang="fa-IR" dirty="0" smtClean="0">
                <a:cs typeface="B Titr" pitchFamily="2" charset="-78"/>
              </a:rPr>
              <a:t>طرف </a:t>
            </a:r>
            <a:r>
              <a:rPr lang="fa-IR" dirty="0">
                <a:cs typeface="B Titr" pitchFamily="2" charset="-78"/>
              </a:rPr>
              <a:t>تقاضا</a:t>
            </a:r>
            <a:endParaRPr lang="en-US" dirty="0">
              <a:cs typeface="B Titr" pitchFamily="2" charset="-78"/>
            </a:endParaRPr>
          </a:p>
        </p:txBody>
      </p:sp>
      <p:sp>
        <p:nvSpPr>
          <p:cNvPr id="11" name="Freeform 10"/>
          <p:cNvSpPr/>
          <p:nvPr/>
        </p:nvSpPr>
        <p:spPr>
          <a:xfrm>
            <a:off x="262427" y="4210494"/>
            <a:ext cx="2880360"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marL="171450" lvl="1" indent="-171450" algn="justLow" defTabSz="711200" rtl="1">
              <a:lnSpc>
                <a:spcPct val="90000"/>
              </a:lnSpc>
              <a:spcBef>
                <a:spcPct val="0"/>
              </a:spcBef>
              <a:spcAft>
                <a:spcPct val="15000"/>
              </a:spcAft>
              <a:buChar char="••"/>
            </a:pPr>
            <a:r>
              <a:rPr lang="fa-IR" kern="1200" dirty="0" smtClean="0">
                <a:cs typeface="B Zar" pitchFamily="2" charset="-78"/>
              </a:rPr>
              <a:t>متقاضیان دوچرخه چه کسانی هستند؟</a:t>
            </a:r>
            <a:endParaRPr lang="en-US" kern="1200" dirty="0">
              <a:cs typeface="B Zar" pitchFamily="2" charset="-78"/>
            </a:endParaRPr>
          </a:p>
          <a:p>
            <a:pPr marL="171450" lvl="1" indent="-171450" algn="justLow" defTabSz="711200" rtl="1">
              <a:lnSpc>
                <a:spcPct val="90000"/>
              </a:lnSpc>
              <a:spcBef>
                <a:spcPct val="0"/>
              </a:spcBef>
              <a:spcAft>
                <a:spcPct val="15000"/>
              </a:spcAft>
              <a:buChar char="••"/>
            </a:pPr>
            <a:r>
              <a:rPr lang="fa-IR" kern="1200" dirty="0" smtClean="0">
                <a:cs typeface="B Zar" pitchFamily="2" charset="-78"/>
              </a:rPr>
              <a:t>تقاضا برای دوچرخه چه میزان پیش‌بینی می‌شود؟</a:t>
            </a:r>
            <a:endParaRPr lang="en-US" kern="1200" dirty="0">
              <a:cs typeface="B Zar" pitchFamily="2" charset="-78"/>
            </a:endParaRPr>
          </a:p>
        </p:txBody>
      </p:sp>
      <p:sp>
        <p:nvSpPr>
          <p:cNvPr id="4" name="Slide Number Placeholder 3"/>
          <p:cNvSpPr>
            <a:spLocks noGrp="1"/>
          </p:cNvSpPr>
          <p:nvPr>
            <p:ph type="sldNum" sz="quarter" idx="12"/>
          </p:nvPr>
        </p:nvSpPr>
        <p:spPr>
          <a:xfrm>
            <a:off x="6553200" y="7070725"/>
            <a:ext cx="2133600" cy="244475"/>
          </a:xfrm>
        </p:spPr>
        <p:txBody>
          <a:bodyPr/>
          <a:lstStyle/>
          <a:p>
            <a:pPr>
              <a:defRPr/>
            </a:pPr>
            <a:fld id="{0CD778C6-1FD4-4451-8053-6E38BF0F5BA7}" type="slidenum">
              <a:rPr lang="en-US" smtClean="0"/>
              <a:pPr>
                <a:defRPr/>
              </a:pPr>
              <a:t>13</a:t>
            </a:fld>
            <a:endParaRPr lang="en-US" dirty="0"/>
          </a:p>
        </p:txBody>
      </p:sp>
      <p:sp>
        <p:nvSpPr>
          <p:cNvPr id="14" name="Rectangle 13"/>
          <p:cNvSpPr/>
          <p:nvPr/>
        </p:nvSpPr>
        <p:spPr>
          <a:xfrm>
            <a:off x="7694023" y="1378967"/>
            <a:ext cx="3284055" cy="1086478"/>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5410200" y="910597"/>
            <a:ext cx="3284055" cy="1086478"/>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3792" tIns="113792" rIns="113792" bIns="113792" numCol="1" spcCol="1270" anchor="t" anchorCtr="0">
            <a:noAutofit/>
          </a:bodyPr>
          <a:lstStyle/>
          <a:p>
            <a:pPr lvl="0" algn="r" defTabSz="711200">
              <a:lnSpc>
                <a:spcPct val="90000"/>
              </a:lnSpc>
            </a:pPr>
            <a:endParaRPr lang="fa-IR" dirty="0" smtClean="0">
              <a:solidFill>
                <a:schemeClr val="dk1">
                  <a:hueOff val="0"/>
                  <a:satOff val="0"/>
                  <a:lumOff val="0"/>
                  <a:alphaOff val="0"/>
                </a:schemeClr>
              </a:solidFill>
              <a:cs typeface="B Titr" pitchFamily="2" charset="-78"/>
            </a:endParaRPr>
          </a:p>
        </p:txBody>
      </p:sp>
      <p:sp>
        <p:nvSpPr>
          <p:cNvPr id="19" name="Oval Callout 18"/>
          <p:cNvSpPr/>
          <p:nvPr/>
        </p:nvSpPr>
        <p:spPr>
          <a:xfrm>
            <a:off x="6172200" y="1920875"/>
            <a:ext cx="3429000" cy="2110930"/>
          </a:xfrm>
          <a:prstGeom prst="wedgeEllipseCallout">
            <a:avLst>
              <a:gd name="adj1" fmla="val -32091"/>
              <a:gd name="adj2" fmla="val 47374"/>
            </a:avLst>
          </a:prstGeom>
        </p:spPr>
        <p:style>
          <a:lnRef idx="1">
            <a:schemeClr val="accent6"/>
          </a:lnRef>
          <a:fillRef idx="2">
            <a:schemeClr val="accent6"/>
          </a:fillRef>
          <a:effectRef idx="1">
            <a:schemeClr val="accent6"/>
          </a:effectRef>
          <a:fontRef idx="minor">
            <a:schemeClr val="dk1"/>
          </a:fontRef>
        </p:style>
        <p:txBody>
          <a:bodyPr rtlCol="0" anchor="ctr"/>
          <a:lstStyle/>
          <a:p>
            <a:pPr lvl="0" algn="r" defTabSz="711200">
              <a:lnSpc>
                <a:spcPct val="90000"/>
              </a:lnSpc>
            </a:pPr>
            <a:r>
              <a:rPr lang="fa-IR" dirty="0">
                <a:solidFill>
                  <a:schemeClr val="dk1">
                    <a:hueOff val="0"/>
                    <a:satOff val="0"/>
                    <a:lumOff val="0"/>
                    <a:alphaOff val="0"/>
                  </a:schemeClr>
                </a:solidFill>
                <a:cs typeface="B Titr" pitchFamily="2" charset="-78"/>
              </a:rPr>
              <a:t>بازار</a:t>
            </a:r>
            <a:endParaRPr lang="en-US" dirty="0">
              <a:solidFill>
                <a:schemeClr val="dk1">
                  <a:hueOff val="0"/>
                  <a:satOff val="0"/>
                  <a:lumOff val="0"/>
                  <a:alphaOff val="0"/>
                </a:schemeClr>
              </a:solidFill>
              <a:cs typeface="B Titr" pitchFamily="2" charset="-78"/>
            </a:endParaRPr>
          </a:p>
          <a:p>
            <a:pPr marL="171450" lvl="1" indent="-171450" algn="r" defTabSz="711200" rtl="1">
              <a:lnSpc>
                <a:spcPct val="90000"/>
              </a:lnSpc>
              <a:spcAft>
                <a:spcPct val="15000"/>
              </a:spcAft>
              <a:buChar char="••"/>
            </a:pPr>
            <a:r>
              <a:rPr lang="fa-IR" dirty="0">
                <a:cs typeface="B Zar" pitchFamily="2" charset="-78"/>
              </a:rPr>
              <a:t>آیا بازار دوچرخه رقابتی است؟</a:t>
            </a:r>
            <a:endParaRPr lang="en-US" dirty="0">
              <a:cs typeface="B Zar" pitchFamily="2" charset="-78"/>
            </a:endParaRPr>
          </a:p>
          <a:p>
            <a:pPr marL="171450" lvl="1" indent="-171450" algn="r" defTabSz="711200" rtl="1">
              <a:lnSpc>
                <a:spcPct val="90000"/>
              </a:lnSpc>
              <a:spcAft>
                <a:spcPct val="15000"/>
              </a:spcAft>
              <a:buChar char="••"/>
            </a:pPr>
            <a:r>
              <a:rPr lang="fa-IR" dirty="0">
                <a:cs typeface="B Zar" pitchFamily="2" charset="-78"/>
              </a:rPr>
              <a:t>قیمت تعادلی کجاست؟</a:t>
            </a:r>
            <a:endParaRPr lang="en-US" dirty="0">
              <a:cs typeface="B Zar" pitchFamily="2" charset="-78"/>
            </a:endParaRPr>
          </a:p>
        </p:txBody>
      </p:sp>
    </p:spTree>
    <p:extLst>
      <p:ext uri="{BB962C8B-B14F-4D97-AF65-F5344CB8AC3E}">
        <p14:creationId xmlns="" xmlns:p14="http://schemas.microsoft.com/office/powerpoint/2010/main" val="375010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مدل‌های تعادلی: </a:t>
            </a:r>
            <a:r>
              <a:rPr lang="fa-IR" sz="3200" dirty="0" smtClean="0"/>
              <a:t>قیمت‌گذاری دارایی مالی</a:t>
            </a:r>
            <a:endParaRPr lang="en-US" sz="3200" dirty="0"/>
          </a:p>
        </p:txBody>
      </p:sp>
      <p:sp>
        <p:nvSpPr>
          <p:cNvPr id="7" name="Minus 6"/>
          <p:cNvSpPr/>
          <p:nvPr/>
        </p:nvSpPr>
        <p:spPr>
          <a:xfrm rot="21300000">
            <a:off x="-644240" y="3201173"/>
            <a:ext cx="8062476" cy="1305701"/>
          </a:xfrm>
          <a:prstGeom prst="mathMinus">
            <a:avLst/>
          </a:prstGeom>
        </p:spPr>
        <p:style>
          <a:lnRef idx="0">
            <a:schemeClr val="lt1">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8" name="Down Arrow 7"/>
          <p:cNvSpPr/>
          <p:nvPr/>
        </p:nvSpPr>
        <p:spPr>
          <a:xfrm>
            <a:off x="262427" y="1622901"/>
            <a:ext cx="2468880" cy="2010410"/>
          </a:xfrm>
          <a:prstGeom prst="downArrow">
            <a:avLst/>
          </a:pr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pPr algn="ctr"/>
            <a:endParaRPr lang="en-US" dirty="0" smtClean="0">
              <a:cs typeface="B Titr" pitchFamily="2" charset="-78"/>
            </a:endParaRPr>
          </a:p>
          <a:p>
            <a:pPr algn="ctr"/>
            <a:endParaRPr lang="en-US" dirty="0">
              <a:cs typeface="B Titr" pitchFamily="2" charset="-78"/>
            </a:endParaRPr>
          </a:p>
          <a:p>
            <a:pPr algn="ctr"/>
            <a:r>
              <a:rPr lang="fa-IR" dirty="0" smtClean="0">
                <a:cs typeface="B Titr" pitchFamily="2" charset="-78"/>
              </a:rPr>
              <a:t>طرف عرضه</a:t>
            </a:r>
            <a:endParaRPr lang="en-US" dirty="0">
              <a:cs typeface="B Titr" pitchFamily="2" charset="-78"/>
            </a:endParaRPr>
          </a:p>
        </p:txBody>
      </p:sp>
      <p:sp>
        <p:nvSpPr>
          <p:cNvPr id="9" name="Freeform 8"/>
          <p:cNvSpPr/>
          <p:nvPr/>
        </p:nvSpPr>
        <p:spPr>
          <a:xfrm>
            <a:off x="3389674" y="1371600"/>
            <a:ext cx="2880360"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r" defTabSz="933450" rtl="1">
              <a:lnSpc>
                <a:spcPct val="90000"/>
              </a:lnSpc>
              <a:spcBef>
                <a:spcPct val="0"/>
              </a:spcBef>
              <a:spcAft>
                <a:spcPct val="35000"/>
              </a:spcAft>
            </a:pPr>
            <a:endParaRPr lang="en-US" kern="1200" dirty="0">
              <a:cs typeface="B Zar" pitchFamily="2" charset="-78"/>
            </a:endParaRPr>
          </a:p>
          <a:p>
            <a:pPr lvl="0" rtl="1"/>
            <a:r>
              <a:rPr lang="fa-IR" dirty="0">
                <a:cs typeface="B Zar" pitchFamily="2" charset="-78"/>
              </a:rPr>
              <a:t>طرف عرضه ثابت فرض می‌شود.</a:t>
            </a:r>
            <a:endParaRPr lang="en-US" dirty="0">
              <a:cs typeface="B Zar" pitchFamily="2" charset="-78"/>
            </a:endParaRPr>
          </a:p>
        </p:txBody>
      </p:sp>
      <p:sp>
        <p:nvSpPr>
          <p:cNvPr id="10" name="Up Arrow 9"/>
          <p:cNvSpPr/>
          <p:nvPr/>
        </p:nvSpPr>
        <p:spPr>
          <a:xfrm>
            <a:off x="4048043" y="4151788"/>
            <a:ext cx="2468880" cy="2010410"/>
          </a:xfrm>
          <a:prstGeom prst="upArrow">
            <a:avLst/>
          </a:pr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pPr algn="ctr"/>
            <a:endParaRPr lang="fa-IR" dirty="0" smtClean="0">
              <a:cs typeface="B Titr" pitchFamily="2" charset="-78"/>
            </a:endParaRPr>
          </a:p>
          <a:p>
            <a:pPr algn="ctr"/>
            <a:r>
              <a:rPr lang="fa-IR" dirty="0" smtClean="0">
                <a:cs typeface="B Titr" pitchFamily="2" charset="-78"/>
              </a:rPr>
              <a:t>طرف </a:t>
            </a:r>
            <a:r>
              <a:rPr lang="fa-IR" dirty="0">
                <a:cs typeface="B Titr" pitchFamily="2" charset="-78"/>
              </a:rPr>
              <a:t>تقاضا</a:t>
            </a:r>
            <a:endParaRPr lang="en-US" dirty="0">
              <a:cs typeface="B Titr" pitchFamily="2" charset="-78"/>
            </a:endParaRPr>
          </a:p>
        </p:txBody>
      </p:sp>
      <p:sp>
        <p:nvSpPr>
          <p:cNvPr id="11" name="Freeform 10"/>
          <p:cNvSpPr/>
          <p:nvPr/>
        </p:nvSpPr>
        <p:spPr>
          <a:xfrm>
            <a:off x="262427" y="4286694"/>
            <a:ext cx="2880360"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justLow" rtl="1"/>
            <a:r>
              <a:rPr lang="fa-IR" dirty="0">
                <a:cs typeface="B Zar" pitchFamily="2" charset="-78"/>
              </a:rPr>
              <a:t>مفروضاتی راجع به ترجیحات و نگرش سرمایه‌گذاران نسبت به ریسک لحاظ می‌شود.</a:t>
            </a:r>
            <a:endParaRPr lang="en-US" dirty="0">
              <a:cs typeface="B Zar" pitchFamily="2" charset="-78"/>
            </a:endParaRPr>
          </a:p>
        </p:txBody>
      </p:sp>
      <p:sp>
        <p:nvSpPr>
          <p:cNvPr id="4" name="Slide Number Placeholder 3"/>
          <p:cNvSpPr>
            <a:spLocks noGrp="1"/>
          </p:cNvSpPr>
          <p:nvPr>
            <p:ph type="sldNum" sz="quarter" idx="12"/>
          </p:nvPr>
        </p:nvSpPr>
        <p:spPr>
          <a:xfrm>
            <a:off x="6553200" y="7070725"/>
            <a:ext cx="2133600" cy="244475"/>
          </a:xfrm>
        </p:spPr>
        <p:txBody>
          <a:bodyPr/>
          <a:lstStyle/>
          <a:p>
            <a:pPr>
              <a:defRPr/>
            </a:pPr>
            <a:fld id="{0CD778C6-1FD4-4451-8053-6E38BF0F5BA7}" type="slidenum">
              <a:rPr lang="en-US" smtClean="0"/>
              <a:pPr>
                <a:defRPr/>
              </a:pPr>
              <a:t>14</a:t>
            </a:fld>
            <a:endParaRPr lang="en-US" dirty="0"/>
          </a:p>
        </p:txBody>
      </p:sp>
      <p:sp>
        <p:nvSpPr>
          <p:cNvPr id="14" name="Rectangle 13"/>
          <p:cNvSpPr/>
          <p:nvPr/>
        </p:nvSpPr>
        <p:spPr>
          <a:xfrm>
            <a:off x="7694023" y="1378967"/>
            <a:ext cx="3284055" cy="1086478"/>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5410200" y="910597"/>
            <a:ext cx="3284055" cy="1086478"/>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3792" tIns="113792" rIns="113792" bIns="113792" numCol="1" spcCol="1270" anchor="t" anchorCtr="0">
            <a:noAutofit/>
          </a:bodyPr>
          <a:lstStyle/>
          <a:p>
            <a:pPr lvl="0" algn="r" defTabSz="711200">
              <a:lnSpc>
                <a:spcPct val="90000"/>
              </a:lnSpc>
            </a:pPr>
            <a:endParaRPr lang="fa-IR" dirty="0" smtClean="0">
              <a:solidFill>
                <a:schemeClr val="dk1">
                  <a:hueOff val="0"/>
                  <a:satOff val="0"/>
                  <a:lumOff val="0"/>
                  <a:alphaOff val="0"/>
                </a:schemeClr>
              </a:solidFill>
              <a:cs typeface="B Titr" pitchFamily="2" charset="-78"/>
            </a:endParaRPr>
          </a:p>
        </p:txBody>
      </p:sp>
      <p:sp>
        <p:nvSpPr>
          <p:cNvPr id="19" name="Oval Callout 18"/>
          <p:cNvSpPr/>
          <p:nvPr/>
        </p:nvSpPr>
        <p:spPr>
          <a:xfrm>
            <a:off x="6172200" y="1920875"/>
            <a:ext cx="3429000" cy="2110930"/>
          </a:xfrm>
          <a:prstGeom prst="wedgeEllipseCallout">
            <a:avLst>
              <a:gd name="adj1" fmla="val -38017"/>
              <a:gd name="adj2" fmla="val 50124"/>
            </a:avLst>
          </a:prstGeom>
        </p:spPr>
        <p:style>
          <a:lnRef idx="1">
            <a:schemeClr val="accent6"/>
          </a:lnRef>
          <a:fillRef idx="2">
            <a:schemeClr val="accent6"/>
          </a:fillRef>
          <a:effectRef idx="1">
            <a:schemeClr val="accent6"/>
          </a:effectRef>
          <a:fontRef idx="minor">
            <a:schemeClr val="dk1"/>
          </a:fontRef>
        </p:style>
        <p:txBody>
          <a:bodyPr rtlCol="0" anchor="ctr"/>
          <a:lstStyle/>
          <a:p>
            <a:pPr lvl="0" algn="r" defTabSz="711200">
              <a:lnSpc>
                <a:spcPct val="90000"/>
              </a:lnSpc>
            </a:pPr>
            <a:r>
              <a:rPr lang="fa-IR" dirty="0">
                <a:solidFill>
                  <a:schemeClr val="dk1">
                    <a:hueOff val="0"/>
                    <a:satOff val="0"/>
                    <a:lumOff val="0"/>
                    <a:alphaOff val="0"/>
                  </a:schemeClr>
                </a:solidFill>
                <a:cs typeface="B Titr" pitchFamily="2" charset="-78"/>
              </a:rPr>
              <a:t>بازار</a:t>
            </a:r>
            <a:endParaRPr lang="en-US" dirty="0">
              <a:solidFill>
                <a:schemeClr val="dk1">
                  <a:hueOff val="0"/>
                  <a:satOff val="0"/>
                  <a:lumOff val="0"/>
                  <a:alphaOff val="0"/>
                </a:schemeClr>
              </a:solidFill>
              <a:cs typeface="B Titr" pitchFamily="2" charset="-78"/>
            </a:endParaRPr>
          </a:p>
          <a:p>
            <a:pPr marL="171450" lvl="1" indent="-171450" algn="r" defTabSz="711200" rtl="1">
              <a:lnSpc>
                <a:spcPct val="90000"/>
              </a:lnSpc>
              <a:spcAft>
                <a:spcPct val="15000"/>
              </a:spcAft>
              <a:buChar char="••"/>
            </a:pPr>
            <a:r>
              <a:rPr lang="fa-IR" dirty="0" smtClean="0">
                <a:cs typeface="B Zar" pitchFamily="2" charset="-78"/>
              </a:rPr>
              <a:t>بازار رقابتی فرض می‌شود؟</a:t>
            </a:r>
            <a:endParaRPr lang="en-US" dirty="0">
              <a:cs typeface="B Zar" pitchFamily="2" charset="-78"/>
            </a:endParaRPr>
          </a:p>
        </p:txBody>
      </p:sp>
    </p:spTree>
    <p:extLst>
      <p:ext uri="{BB962C8B-B14F-4D97-AF65-F5344CB8AC3E}">
        <p14:creationId xmlns="" xmlns:p14="http://schemas.microsoft.com/office/powerpoint/2010/main" val="509815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fa-IR" sz="3600" dirty="0" smtClean="0"/>
              <a:t>مدل‌های آربیتراژ: مثال، قیمت‌گذاری دوچرخه</a:t>
            </a:r>
            <a:endParaRPr lang="en-US" sz="3600" dirty="0" smtClean="0"/>
          </a:p>
        </p:txBody>
      </p:sp>
      <p:sp>
        <p:nvSpPr>
          <p:cNvPr id="3" name="Rectangle 2"/>
          <p:cNvSpPr/>
          <p:nvPr/>
        </p:nvSpPr>
        <p:spPr>
          <a:xfrm>
            <a:off x="899052" y="1372010"/>
            <a:ext cx="2832577" cy="1888377"/>
          </a:xfrm>
          <a:prstGeom prst="rect">
            <a:avLst/>
          </a:prstGeom>
          <a:blipFill>
            <a:blip r:embed="rId2" cstate="print">
              <a:extLst>
                <a:ext uri="{28A0092B-C50C-407E-A947-70E740481C1C}">
                  <a14:useLocalDpi xmlns="" xmlns:a14="http://schemas.microsoft.com/office/drawing/2010/main" val="0"/>
                </a:ext>
              </a:extLst>
            </a:blip>
            <a:srcRect/>
            <a:stretch>
              <a:fillRect l="-2000" r="-2000"/>
            </a:stretch>
          </a:blipFill>
        </p:spPr>
        <p:style>
          <a:lnRef idx="0">
            <a:schemeClr val="lt1">
              <a:hueOff val="0"/>
              <a:satOff val="0"/>
              <a:lumOff val="0"/>
              <a:alphaOff val="0"/>
            </a:schemeClr>
          </a:lnRef>
          <a:fillRef idx="1">
            <a:scrgbClr r="0" g="0" b="0"/>
          </a:fillRef>
          <a:effectRef idx="3">
            <a:schemeClr val="accent4">
              <a:tint val="50000"/>
              <a:hueOff val="0"/>
              <a:satOff val="0"/>
              <a:lumOff val="0"/>
              <a:alphaOff val="0"/>
            </a:schemeClr>
          </a:effectRef>
          <a:fontRef idx="minor">
            <a:schemeClr val="lt1">
              <a:hueOff val="0"/>
              <a:satOff val="0"/>
              <a:lumOff val="0"/>
              <a:alphaOff val="0"/>
            </a:schemeClr>
          </a:fontRef>
        </p:style>
      </p:sp>
      <p:sp>
        <p:nvSpPr>
          <p:cNvPr id="6" name="Freeform 5"/>
          <p:cNvSpPr/>
          <p:nvPr/>
        </p:nvSpPr>
        <p:spPr>
          <a:xfrm>
            <a:off x="3530738" y="2438400"/>
            <a:ext cx="4013062" cy="3773122"/>
          </a:xfrm>
          <a:custGeom>
            <a:avLst/>
            <a:gdLst>
              <a:gd name="connsiteX0" fmla="*/ 0 w 4013062"/>
              <a:gd name="connsiteY0" fmla="*/ 0 h 3558686"/>
              <a:gd name="connsiteX1" fmla="*/ 4013062 w 4013062"/>
              <a:gd name="connsiteY1" fmla="*/ 0 h 3558686"/>
              <a:gd name="connsiteX2" fmla="*/ 4013062 w 4013062"/>
              <a:gd name="connsiteY2" fmla="*/ 3558686 h 3558686"/>
              <a:gd name="connsiteX3" fmla="*/ 0 w 4013062"/>
              <a:gd name="connsiteY3" fmla="*/ 3558686 h 3558686"/>
              <a:gd name="connsiteX4" fmla="*/ 0 w 4013062"/>
              <a:gd name="connsiteY4" fmla="*/ 0 h 3558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3062" h="3558686">
                <a:moveTo>
                  <a:pt x="0" y="0"/>
                </a:moveTo>
                <a:lnTo>
                  <a:pt x="4013062" y="0"/>
                </a:lnTo>
                <a:lnTo>
                  <a:pt x="4013062" y="3558686"/>
                </a:lnTo>
                <a:lnTo>
                  <a:pt x="0" y="355868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r" defTabSz="1600200" rtl="1">
              <a:lnSpc>
                <a:spcPct val="90000"/>
              </a:lnSpc>
              <a:spcBef>
                <a:spcPct val="0"/>
              </a:spcBef>
              <a:spcAft>
                <a:spcPct val="35000"/>
              </a:spcAft>
            </a:pPr>
            <a:endParaRPr lang="en-US" sz="3600" kern="1200" dirty="0">
              <a:cs typeface="B Titr" pitchFamily="2" charset="-78"/>
            </a:endParaRPr>
          </a:p>
          <a:p>
            <a:pPr marL="0" lvl="1" algn="r" defTabSz="1066800" rtl="1">
              <a:lnSpc>
                <a:spcPct val="90000"/>
              </a:lnSpc>
              <a:spcBef>
                <a:spcPct val="0"/>
              </a:spcBef>
              <a:spcAft>
                <a:spcPct val="15000"/>
              </a:spcAft>
            </a:pPr>
            <a:r>
              <a:rPr lang="fa-IR" sz="2400" b="1" kern="1200" dirty="0" smtClean="0">
                <a:latin typeface="ذ ظشق"/>
                <a:cs typeface="B Titr" pitchFamily="2" charset="-78"/>
              </a:rPr>
              <a:t>قیمت دوچرخه</a:t>
            </a:r>
            <a:endParaRPr lang="en-US" sz="2400" b="1" kern="1200" dirty="0">
              <a:latin typeface="ذ ظشق"/>
              <a:cs typeface="B Titr" pitchFamily="2" charset="-78"/>
            </a:endParaRPr>
          </a:p>
          <a:p>
            <a:pPr marL="342900" lvl="2" indent="-171450" algn="ctr" defTabSz="800100" rtl="1">
              <a:lnSpc>
                <a:spcPct val="90000"/>
              </a:lnSpc>
              <a:spcBef>
                <a:spcPct val="0"/>
              </a:spcBef>
              <a:spcAft>
                <a:spcPct val="15000"/>
              </a:spcAft>
              <a:buChar char="••"/>
            </a:pPr>
            <a:r>
              <a:rPr lang="fa-IR" sz="1800" b="1" kern="1200" dirty="0" smtClean="0">
                <a:latin typeface="ذ ظشق"/>
                <a:cs typeface="B Zar" pitchFamily="2" charset="-78"/>
              </a:rPr>
              <a:t>قیمت فرمان</a:t>
            </a:r>
          </a:p>
          <a:p>
            <a:pPr marL="171450" lvl="2" algn="ctr" defTabSz="800100" rtl="1">
              <a:lnSpc>
                <a:spcPct val="90000"/>
              </a:lnSpc>
              <a:spcBef>
                <a:spcPct val="0"/>
              </a:spcBef>
              <a:spcAft>
                <a:spcPct val="15000"/>
              </a:spcAft>
            </a:pPr>
            <a:r>
              <a:rPr lang="fa-IR" b="1" dirty="0">
                <a:latin typeface="ذ ظشق"/>
                <a:cs typeface="B Zar" pitchFamily="2" charset="-78"/>
              </a:rPr>
              <a:t>+</a:t>
            </a:r>
            <a:endParaRPr lang="en-US" sz="1800" b="1" kern="1200" dirty="0">
              <a:latin typeface="ذ ظشق"/>
              <a:cs typeface="B Zar" pitchFamily="2" charset="-78"/>
            </a:endParaRPr>
          </a:p>
          <a:p>
            <a:pPr marL="342900" lvl="2" indent="-171450" algn="ctr" defTabSz="800100" rtl="1">
              <a:lnSpc>
                <a:spcPct val="90000"/>
              </a:lnSpc>
              <a:spcBef>
                <a:spcPct val="0"/>
              </a:spcBef>
              <a:spcAft>
                <a:spcPct val="15000"/>
              </a:spcAft>
              <a:buChar char="••"/>
            </a:pPr>
            <a:r>
              <a:rPr lang="fa-IR" sz="1800" b="1" kern="1200" dirty="0" smtClean="0">
                <a:latin typeface="ذ ظشق"/>
                <a:cs typeface="B Zar" pitchFamily="2" charset="-78"/>
              </a:rPr>
              <a:t>قیمت صندلی</a:t>
            </a:r>
          </a:p>
          <a:p>
            <a:pPr marL="171450" lvl="2" algn="ctr" defTabSz="800100" rtl="1">
              <a:lnSpc>
                <a:spcPct val="90000"/>
              </a:lnSpc>
              <a:spcBef>
                <a:spcPct val="0"/>
              </a:spcBef>
              <a:spcAft>
                <a:spcPct val="15000"/>
              </a:spcAft>
            </a:pPr>
            <a:r>
              <a:rPr lang="fa-IR" b="1" dirty="0">
                <a:latin typeface="ذ ظشق"/>
                <a:cs typeface="B Zar" pitchFamily="2" charset="-78"/>
              </a:rPr>
              <a:t>+</a:t>
            </a:r>
            <a:endParaRPr lang="en-US" sz="1800" b="1" kern="1200" dirty="0">
              <a:latin typeface="ذ ظشق"/>
              <a:cs typeface="B Zar" pitchFamily="2" charset="-78"/>
            </a:endParaRPr>
          </a:p>
          <a:p>
            <a:pPr marL="342900" lvl="2" indent="-171450" algn="ctr" defTabSz="800100" rtl="1">
              <a:lnSpc>
                <a:spcPct val="90000"/>
              </a:lnSpc>
              <a:spcBef>
                <a:spcPct val="0"/>
              </a:spcBef>
              <a:spcAft>
                <a:spcPct val="15000"/>
              </a:spcAft>
              <a:buChar char="••"/>
            </a:pPr>
            <a:r>
              <a:rPr lang="fa-IR" sz="1800" b="1" kern="1200" dirty="0" smtClean="0">
                <a:latin typeface="ذ ظشق"/>
                <a:cs typeface="B Zar" pitchFamily="2" charset="-78"/>
              </a:rPr>
              <a:t>قیمت بدنه</a:t>
            </a:r>
          </a:p>
          <a:p>
            <a:pPr marL="171450" lvl="2" algn="ctr" defTabSz="800100" rtl="1">
              <a:lnSpc>
                <a:spcPct val="90000"/>
              </a:lnSpc>
              <a:spcBef>
                <a:spcPct val="0"/>
              </a:spcBef>
              <a:spcAft>
                <a:spcPct val="15000"/>
              </a:spcAft>
            </a:pPr>
            <a:r>
              <a:rPr lang="fa-IR" b="1" dirty="0">
                <a:latin typeface="ذ ظشق"/>
                <a:cs typeface="B Zar" pitchFamily="2" charset="-78"/>
              </a:rPr>
              <a:t>+</a:t>
            </a:r>
            <a:endParaRPr lang="en-US" sz="1800" b="1" kern="1200" dirty="0">
              <a:latin typeface="ذ ظشق"/>
              <a:cs typeface="B Zar" pitchFamily="2" charset="-78"/>
            </a:endParaRPr>
          </a:p>
          <a:p>
            <a:pPr marL="342900" lvl="2" indent="-171450" algn="ctr" defTabSz="800100" rtl="1">
              <a:lnSpc>
                <a:spcPct val="90000"/>
              </a:lnSpc>
              <a:spcBef>
                <a:spcPct val="0"/>
              </a:spcBef>
              <a:spcAft>
                <a:spcPct val="15000"/>
              </a:spcAft>
              <a:buChar char="••"/>
            </a:pPr>
            <a:r>
              <a:rPr lang="fa-IR" sz="1800" b="1" kern="1200" dirty="0" smtClean="0">
                <a:latin typeface="ذ ظشق"/>
                <a:cs typeface="B Zar" pitchFamily="2" charset="-78"/>
              </a:rPr>
              <a:t>قیمت رکاب‌ها</a:t>
            </a:r>
          </a:p>
          <a:p>
            <a:pPr marL="171450" lvl="2" algn="ctr" defTabSz="800100" rtl="1">
              <a:lnSpc>
                <a:spcPct val="90000"/>
              </a:lnSpc>
              <a:spcBef>
                <a:spcPct val="0"/>
              </a:spcBef>
              <a:spcAft>
                <a:spcPct val="15000"/>
              </a:spcAft>
            </a:pPr>
            <a:r>
              <a:rPr lang="fa-IR" b="1" dirty="0">
                <a:latin typeface="ذ ظشق"/>
                <a:cs typeface="B Zar" pitchFamily="2" charset="-78"/>
              </a:rPr>
              <a:t>+</a:t>
            </a:r>
            <a:endParaRPr lang="en-US" sz="1800" b="1" kern="1200" dirty="0">
              <a:latin typeface="ذ ظشق"/>
              <a:cs typeface="B Zar" pitchFamily="2" charset="-78"/>
            </a:endParaRPr>
          </a:p>
          <a:p>
            <a:pPr marL="342900" lvl="2" indent="-171450" algn="ctr" defTabSz="800100" rtl="1">
              <a:lnSpc>
                <a:spcPct val="90000"/>
              </a:lnSpc>
              <a:spcBef>
                <a:spcPct val="0"/>
              </a:spcBef>
              <a:spcAft>
                <a:spcPct val="15000"/>
              </a:spcAft>
              <a:buChar char="••"/>
            </a:pPr>
            <a:r>
              <a:rPr lang="fa-IR" sz="1800" b="1" kern="1200" dirty="0" smtClean="0">
                <a:latin typeface="ذ ظشق"/>
                <a:cs typeface="B Zar" pitchFamily="2" charset="-78"/>
              </a:rPr>
              <a:t>قیمت چرخ‌ها و ...</a:t>
            </a:r>
            <a:endParaRPr lang="en-US" sz="1800" b="1" kern="1200" dirty="0">
              <a:latin typeface="ذ ظشق"/>
              <a:cs typeface="B Zar" pitchFamily="2" charset="-78"/>
            </a:endParaRPr>
          </a:p>
        </p:txBody>
      </p:sp>
      <p:sp>
        <p:nvSpPr>
          <p:cNvPr id="7" name="Half Frame 6"/>
          <p:cNvSpPr/>
          <p:nvPr/>
        </p:nvSpPr>
        <p:spPr>
          <a:xfrm>
            <a:off x="3495826" y="3024703"/>
            <a:ext cx="963781" cy="964030"/>
          </a:xfrm>
          <a:prstGeom prst="halfFrame">
            <a:avLst>
              <a:gd name="adj1" fmla="val 25770"/>
              <a:gd name="adj2" fmla="val 25770"/>
            </a:avLst>
          </a:pr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sp>
      <p:sp>
        <p:nvSpPr>
          <p:cNvPr id="8" name="Half Frame 7"/>
          <p:cNvSpPr/>
          <p:nvPr/>
        </p:nvSpPr>
        <p:spPr>
          <a:xfrm rot="5400000">
            <a:off x="7281041" y="3024828"/>
            <a:ext cx="964030" cy="963781"/>
          </a:xfrm>
          <a:prstGeom prst="halfFrame">
            <a:avLst>
              <a:gd name="adj1" fmla="val 25770"/>
              <a:gd name="adj2" fmla="val 25770"/>
            </a:avLst>
          </a:prstGeom>
        </p:spPr>
        <p:style>
          <a:lnRef idx="0">
            <a:schemeClr val="lt1">
              <a:hueOff val="0"/>
              <a:satOff val="0"/>
              <a:lumOff val="0"/>
              <a:alphaOff val="0"/>
            </a:schemeClr>
          </a:lnRef>
          <a:fillRef idx="3">
            <a:schemeClr val="accent4">
              <a:hueOff val="406013"/>
              <a:satOff val="-7024"/>
              <a:lumOff val="-1503"/>
              <a:alphaOff val="0"/>
            </a:schemeClr>
          </a:fillRef>
          <a:effectRef idx="3">
            <a:schemeClr val="accent4">
              <a:hueOff val="406013"/>
              <a:satOff val="-7024"/>
              <a:lumOff val="-1503"/>
              <a:alphaOff val="0"/>
            </a:schemeClr>
          </a:effectRef>
          <a:fontRef idx="minor">
            <a:schemeClr val="lt1"/>
          </a:fontRef>
        </p:style>
      </p:sp>
      <p:sp>
        <p:nvSpPr>
          <p:cNvPr id="9" name="Half Frame 8"/>
          <p:cNvSpPr/>
          <p:nvPr/>
        </p:nvSpPr>
        <p:spPr>
          <a:xfrm rot="16200000">
            <a:off x="3495701" y="5247616"/>
            <a:ext cx="964030" cy="963781"/>
          </a:xfrm>
          <a:prstGeom prst="halfFrame">
            <a:avLst>
              <a:gd name="adj1" fmla="val 25770"/>
              <a:gd name="adj2" fmla="val 25770"/>
            </a:avLst>
          </a:prstGeom>
        </p:spPr>
        <p:style>
          <a:lnRef idx="0">
            <a:schemeClr val="lt1">
              <a:hueOff val="0"/>
              <a:satOff val="0"/>
              <a:lumOff val="0"/>
              <a:alphaOff val="0"/>
            </a:schemeClr>
          </a:lnRef>
          <a:fillRef idx="3">
            <a:schemeClr val="accent4">
              <a:hueOff val="812026"/>
              <a:satOff val="-14048"/>
              <a:lumOff val="-3007"/>
              <a:alphaOff val="0"/>
            </a:schemeClr>
          </a:fillRef>
          <a:effectRef idx="3">
            <a:schemeClr val="accent4">
              <a:hueOff val="812026"/>
              <a:satOff val="-14048"/>
              <a:lumOff val="-3007"/>
              <a:alphaOff val="0"/>
            </a:schemeClr>
          </a:effectRef>
          <a:fontRef idx="minor">
            <a:schemeClr val="lt1"/>
          </a:fontRef>
        </p:style>
      </p:sp>
      <p:sp>
        <p:nvSpPr>
          <p:cNvPr id="10" name="Half Frame 9"/>
          <p:cNvSpPr/>
          <p:nvPr/>
        </p:nvSpPr>
        <p:spPr>
          <a:xfrm rot="10800000">
            <a:off x="7281166" y="5247491"/>
            <a:ext cx="963781" cy="964030"/>
          </a:xfrm>
          <a:prstGeom prst="halfFrame">
            <a:avLst>
              <a:gd name="adj1" fmla="val 25770"/>
              <a:gd name="adj2" fmla="val 25770"/>
            </a:avLst>
          </a:prstGeom>
        </p:spPr>
        <p:style>
          <a:lnRef idx="0">
            <a:schemeClr val="lt1">
              <a:hueOff val="0"/>
              <a:satOff val="0"/>
              <a:lumOff val="0"/>
              <a:alphaOff val="0"/>
            </a:schemeClr>
          </a:lnRef>
          <a:fillRef idx="3">
            <a:schemeClr val="accent4">
              <a:hueOff val="1218040"/>
              <a:satOff val="-21072"/>
              <a:lumOff val="-4510"/>
              <a:alphaOff val="0"/>
            </a:schemeClr>
          </a:fillRef>
          <a:effectRef idx="3">
            <a:schemeClr val="accent4">
              <a:hueOff val="1218040"/>
              <a:satOff val="-21072"/>
              <a:lumOff val="-4510"/>
              <a:alphaOff val="0"/>
            </a:schemeClr>
          </a:effectRef>
          <a:fontRef idx="minor">
            <a:schemeClr val="lt1"/>
          </a:fontRef>
        </p:style>
      </p:sp>
      <p:sp>
        <p:nvSpPr>
          <p:cNvPr id="4" name="Slide Number Placeholder 3"/>
          <p:cNvSpPr>
            <a:spLocks noGrp="1"/>
          </p:cNvSpPr>
          <p:nvPr>
            <p:ph type="sldNum" sz="quarter" idx="12"/>
          </p:nvPr>
        </p:nvSpPr>
        <p:spPr/>
        <p:txBody>
          <a:bodyPr/>
          <a:lstStyle/>
          <a:p>
            <a:pPr>
              <a:defRPr/>
            </a:pPr>
            <a:fld id="{83AC01CE-7E33-4A55-A97A-4957A59ABA19}" type="slidenum">
              <a:rPr lang="en-US" smtClean="0"/>
              <a:pPr>
                <a:defRPr/>
              </a:pPr>
              <a:t>15</a:t>
            </a:fld>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مدل‌های آربیتراژ: مثال، قیمت‌گذاری </a:t>
            </a:r>
            <a:r>
              <a:rPr lang="fa-IR" sz="3200" dirty="0" smtClean="0"/>
              <a:t>دارایی مالی</a:t>
            </a:r>
            <a:endParaRPr lang="en-US" sz="32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775253911"/>
              </p:ext>
            </p:extLst>
          </p:nvPr>
        </p:nvGraphicFramePr>
        <p:xfrm>
          <a:off x="457200" y="1066800"/>
          <a:ext cx="8229600" cy="3883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0CD778C6-1FD4-4451-8053-6E38BF0F5BA7}" type="slidenum">
              <a:rPr lang="en-US" smtClean="0"/>
              <a:pPr>
                <a:defRPr/>
              </a:pPr>
              <a:t>16</a:t>
            </a:fld>
            <a:endParaRPr lang="en-US" dirty="0"/>
          </a:p>
        </p:txBody>
      </p:sp>
      <p:graphicFrame>
        <p:nvGraphicFramePr>
          <p:cNvPr id="8" name="Content Placeholder 4"/>
          <p:cNvGraphicFramePr>
            <a:graphicFrameLocks/>
          </p:cNvGraphicFramePr>
          <p:nvPr>
            <p:extLst>
              <p:ext uri="{D42A27DB-BD31-4B8C-83A1-F6EECF244321}">
                <p14:modId xmlns="" xmlns:p14="http://schemas.microsoft.com/office/powerpoint/2010/main" val="1661866205"/>
              </p:ext>
            </p:extLst>
          </p:nvPr>
        </p:nvGraphicFramePr>
        <p:xfrm>
          <a:off x="533400" y="3200400"/>
          <a:ext cx="8229600" cy="3733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 xmlns:p14="http://schemas.microsoft.com/office/powerpoint/2010/main" val="1440005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a-IR" dirty="0" smtClean="0"/>
              <a:t>مقایسة </a:t>
            </a:r>
            <a:r>
              <a:rPr lang="fa-IR" dirty="0" smtClean="0"/>
              <a:t>دو گروه از مدل‌ها</a:t>
            </a:r>
            <a:endParaRPr lang="en-US" dirty="0"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22386349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AE0039C-7A75-45BD-B354-DA297A5CDC84}" type="slidenum">
              <a:rPr lang="en-US" smtClean="0"/>
              <a:pPr>
                <a:defRPr/>
              </a:pPr>
              <a:t>17</a:t>
            </a:fld>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a-IR" dirty="0" smtClean="0"/>
              <a:t>مقایسة </a:t>
            </a:r>
            <a:r>
              <a:rPr lang="fa-IR" dirty="0" smtClean="0"/>
              <a:t>دو رویکرد</a:t>
            </a:r>
            <a:endParaRPr lang="en-US" dirty="0"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12004232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2268EE36-8076-4CC1-92B8-1AE796343A2A}" type="slidenum">
              <a:rPr lang="en-US" smtClean="0"/>
              <a:pPr>
                <a:defRPr/>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fa-IR" smtClean="0"/>
              <a:t>نظریه‌های قیمت‌گذاری دارایی</a:t>
            </a:r>
            <a:endParaRPr lang="en-US"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851053052"/>
              </p:ext>
            </p:extLst>
          </p:nvPr>
        </p:nvGraphicFramePr>
        <p:xfrm>
          <a:off x="457200" y="1981200"/>
          <a:ext cx="8001000" cy="4191001"/>
        </p:xfrm>
        <a:graphic>
          <a:graphicData uri="http://schemas.openxmlformats.org/drawingml/2006/table">
            <a:tbl>
              <a:tblPr firstRow="1" bandRow="1">
                <a:tableStyleId>{93296810-A885-4BE3-A3E7-6D5BEEA58F35}</a:tableStyleId>
              </a:tblPr>
              <a:tblGrid>
                <a:gridCol w="4000500"/>
                <a:gridCol w="4000500"/>
              </a:tblGrid>
              <a:tr h="1652637">
                <a:tc>
                  <a:txBody>
                    <a:bodyPr/>
                    <a:lstStyle/>
                    <a:p>
                      <a:pPr algn="ctr" rtl="1"/>
                      <a:r>
                        <a:rPr lang="fa-IR" sz="3200" dirty="0" smtClean="0">
                          <a:cs typeface="B Titr" pitchFamily="2" charset="-78"/>
                        </a:rPr>
                        <a:t>مدل آربیتراژ</a:t>
                      </a:r>
                      <a:endParaRPr lang="en-US" sz="3200" dirty="0">
                        <a:cs typeface="B Titr" pitchFamily="2" charset="-78"/>
                      </a:endParaRPr>
                    </a:p>
                  </a:txBody>
                  <a:tcPr anchor="ctr"/>
                </a:tc>
                <a:tc>
                  <a:txBody>
                    <a:bodyPr/>
                    <a:lstStyle/>
                    <a:p>
                      <a:pPr algn="ctr" rtl="1"/>
                      <a:endParaRPr lang="en-US" sz="3200" dirty="0" smtClean="0">
                        <a:cs typeface="B Titr" pitchFamily="2" charset="-78"/>
                      </a:endParaRPr>
                    </a:p>
                    <a:p>
                      <a:pPr algn="ctr" rtl="1"/>
                      <a:r>
                        <a:rPr lang="fa-IR" sz="3200" dirty="0" smtClean="0">
                          <a:cs typeface="B Titr" pitchFamily="2" charset="-78"/>
                        </a:rPr>
                        <a:t>مدل</a:t>
                      </a:r>
                      <a:r>
                        <a:rPr lang="fa-IR" sz="3200" baseline="0" dirty="0" smtClean="0">
                          <a:cs typeface="B Titr" pitchFamily="2" charset="-78"/>
                        </a:rPr>
                        <a:t> </a:t>
                      </a:r>
                      <a:r>
                        <a:rPr lang="fa-IR" sz="3200" dirty="0" smtClean="0">
                          <a:cs typeface="B Titr" pitchFamily="2" charset="-78"/>
                        </a:rPr>
                        <a:t>تعادل</a:t>
                      </a:r>
                      <a:r>
                        <a:rPr lang="fa-IR" sz="3200" baseline="0" dirty="0" smtClean="0">
                          <a:cs typeface="B Titr" pitchFamily="2" charset="-78"/>
                        </a:rPr>
                        <a:t>ي</a:t>
                      </a:r>
                      <a:endParaRPr lang="en-US" sz="3200" baseline="0" dirty="0" smtClean="0">
                        <a:cs typeface="B Titr" pitchFamily="2" charset="-78"/>
                      </a:endParaRPr>
                    </a:p>
                    <a:p>
                      <a:pPr algn="ctr" rtl="1"/>
                      <a:endParaRPr lang="en-US" sz="3200" b="1" kern="1200" dirty="0">
                        <a:solidFill>
                          <a:schemeClr val="lt1"/>
                        </a:solidFill>
                        <a:latin typeface="+mn-lt"/>
                        <a:ea typeface="+mn-ea"/>
                        <a:cs typeface="B Titr" pitchFamily="2" charset="-78"/>
                      </a:endParaRPr>
                    </a:p>
                  </a:txBody>
                  <a:tcPr anchor="ctr"/>
                </a:tc>
              </a:tr>
              <a:tr h="7021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APT</a:t>
                      </a:r>
                    </a:p>
                  </a:txBody>
                  <a:tcPr anchor="ctr"/>
                </a:tc>
                <a:tc>
                  <a:txBody>
                    <a:bodyPr/>
                    <a:lstStyle/>
                    <a:p>
                      <a:r>
                        <a:rPr lang="en-US" sz="2800" dirty="0" smtClean="0"/>
                        <a:t>CAPM</a:t>
                      </a:r>
                      <a:r>
                        <a:rPr lang="en-US" sz="2800" baseline="0" dirty="0" smtClean="0"/>
                        <a:t> - CCAPM</a:t>
                      </a:r>
                      <a:endParaRPr lang="en-US" sz="2800" dirty="0"/>
                    </a:p>
                  </a:txBody>
                  <a:tcPr anchor="ctr"/>
                </a:tc>
              </a:tr>
              <a:tr h="702101">
                <a:tc>
                  <a:txBody>
                    <a:bodyPr/>
                    <a:lstStyle/>
                    <a:p>
                      <a:r>
                        <a:rPr lang="en-US" sz="2800" dirty="0" smtClean="0"/>
                        <a:t>Martingale </a:t>
                      </a:r>
                      <a:endParaRPr lang="en-US" sz="2800" dirty="0"/>
                    </a:p>
                  </a:txBody>
                  <a:tcPr anchor="ctr"/>
                </a:tc>
                <a:tc>
                  <a:txBody>
                    <a:bodyPr/>
                    <a:lstStyle/>
                    <a:p>
                      <a:endParaRPr lang="en-US" sz="2800" dirty="0"/>
                    </a:p>
                  </a:txBody>
                  <a:tcPr anchor="ctr"/>
                </a:tc>
              </a:tr>
              <a:tr h="1134162">
                <a:tc>
                  <a:txBody>
                    <a:bodyPr/>
                    <a:lstStyle/>
                    <a:p>
                      <a:r>
                        <a:rPr lang="en-US" sz="2800" dirty="0" smtClean="0"/>
                        <a:t>Arrow-Debreu pricing</a:t>
                      </a:r>
                      <a:endParaRPr lang="en-US" sz="2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Arrow-Debreu pricing</a:t>
                      </a:r>
                    </a:p>
                  </a:txBody>
                  <a:tcPr anchor="ctr"/>
                </a:tc>
              </a:tr>
            </a:tbl>
          </a:graphicData>
        </a:graphic>
      </p:graphicFrame>
      <p:sp>
        <p:nvSpPr>
          <p:cNvPr id="4" name="Slide Number Placeholder 3"/>
          <p:cNvSpPr>
            <a:spLocks noGrp="1"/>
          </p:cNvSpPr>
          <p:nvPr>
            <p:ph type="sldNum" sz="quarter" idx="12"/>
          </p:nvPr>
        </p:nvSpPr>
        <p:spPr/>
        <p:txBody>
          <a:bodyPr/>
          <a:lstStyle/>
          <a:p>
            <a:pPr>
              <a:defRPr/>
            </a:pPr>
            <a:fld id="{BFAB65DF-7A34-4BC4-B274-6B0CD500E7D4}" type="slidenum">
              <a:rPr lang="en-US" smtClean="0"/>
              <a:pPr>
                <a:defRPr/>
              </a:pPr>
              <a:t>19</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a:ln>
            <a:miter lim="800000"/>
            <a:headEnd/>
            <a:tailEnd/>
          </a:ln>
          <a:extLst/>
        </p:spPr>
        <p:txBody>
          <a:bodyPr>
            <a:noAutofit/>
          </a:bodyPr>
          <a:lstStyle/>
          <a:p>
            <a:pPr rtl="0">
              <a:lnSpc>
                <a:spcPct val="200000"/>
              </a:lnSpc>
              <a:defRPr/>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رویکردهای قیمت‌گذاری دارایی</a:t>
            </a:r>
            <a:r>
              <a:rPr lang="en-US" sz="4800" dirty="0" smtClean="0"/>
              <a:t/>
            </a:r>
            <a:br>
              <a:rPr lang="en-US" sz="4800" dirty="0" smtClean="0"/>
            </a:b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Asset Pricing Approaches</a:t>
            </a:r>
            <a:r>
              <a:rPr lang="en-US" sz="2800" dirty="0" smtClean="0"/>
              <a:t/>
            </a:r>
            <a:br>
              <a:rPr lang="en-US" sz="2800" dirty="0" smtClean="0"/>
            </a:br>
            <a: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953000"/>
            <a:ext cx="7391400" cy="838200"/>
          </a:xfrm>
          <a:ln>
            <a:miter lim="800000"/>
            <a:headEnd/>
            <a:tailEnd/>
          </a:ln>
          <a:extLst/>
        </p:spPr>
        <p:txBody>
          <a:bodyPr>
            <a:normAutofit lnSpcReduction="10000"/>
          </a:bodyPr>
          <a:lstStyle/>
          <a:p>
            <a:pPr>
              <a:lnSpc>
                <a:spcPct val="30000"/>
              </a:lnSpc>
              <a:defRPr/>
            </a:pPr>
            <a:endPar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میثم رادپور</a:t>
            </a: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369332"/>
          </a:xfrm>
          <a:prstGeom prst="rect">
            <a:avLst/>
          </a:prstGeom>
          <a:noFill/>
        </p:spPr>
        <p:txBody>
          <a:bodyPr rtlCol="1">
            <a:spAutoFit/>
          </a:bodyPr>
          <a:lstStyle/>
          <a:p>
            <a:pPr algn="r" rtl="1">
              <a:defRPr/>
            </a:pPr>
            <a:r>
              <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دانشکدۀ اقتصاد دانشگاه ‌ علامه‌ طباطبایی، درس اقتصاد مالی، اسفندماه سال 92، تهران</a:t>
            </a:r>
            <a:endPar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nodeType="afterGroup">
                            <p:stCondLst>
                              <p:cond delay="1000"/>
                            </p:stCondLst>
                            <p:childTnLst>
                              <p:par>
                                <p:cTn id="11" presetID="55"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ارزشیابی جریان‌های نقدی ریسکی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A2860016-BAE5-4693-A2CF-41B1FCBBA634}" type="slidenum">
              <a:rPr lang="en-US" smtClean="0"/>
              <a:pPr>
                <a:defRPr/>
              </a:pPr>
              <a:t>20</a:t>
            </a:fld>
            <a:endParaRPr lang="en-US" dirty="0"/>
          </a:p>
        </p:txBody>
      </p:sp>
      <p:sp>
        <p:nvSpPr>
          <p:cNvPr id="5" name="TextBox 4"/>
          <p:cNvSpPr txBox="1"/>
          <p:nvPr/>
        </p:nvSpPr>
        <p:spPr>
          <a:xfrm>
            <a:off x="685800" y="4484687"/>
            <a:ext cx="7772400" cy="830997"/>
          </a:xfrm>
          <a:prstGeom prst="rect">
            <a:avLst/>
          </a:prstGeom>
          <a:noFill/>
        </p:spPr>
        <p:txBody>
          <a:bodyPr>
            <a:spAutoFit/>
          </a:bodyPr>
          <a:lstStyle/>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رابطة قیمت‌گذاری</a:t>
            </a:r>
          </a:p>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رویکردها</a:t>
            </a:r>
            <a:endPar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 xmlns:p14="http://schemas.microsoft.com/office/powerpoint/2010/main" val="377970854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fa-IR" dirty="0" smtClean="0"/>
              <a:t>رابطة قیمت‌گذاری</a:t>
            </a:r>
            <a:endParaRPr lang="en-US" dirty="0" smtClean="0"/>
          </a:p>
        </p:txBody>
      </p:sp>
      <p:graphicFrame>
        <p:nvGraphicFramePr>
          <p:cNvPr id="10" name="Content Placeholder 9"/>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C1A3C3F-8E27-4FFE-88D0-94DA1A823D98}" type="slidenum">
              <a:rPr lang="en-US" smtClean="0"/>
              <a:pPr>
                <a:defRPr/>
              </a:pPr>
              <a:t>21</a:t>
            </a:fld>
            <a:endParaRPr lang="en-US" dirty="0"/>
          </a:p>
        </p:txBody>
      </p:sp>
      <p:graphicFrame>
        <p:nvGraphicFramePr>
          <p:cNvPr id="19461" name="Object 8"/>
          <p:cNvGraphicFramePr>
            <a:graphicFrameLocks noChangeAspect="1"/>
          </p:cNvGraphicFramePr>
          <p:nvPr>
            <p:extLst>
              <p:ext uri="{D42A27DB-BD31-4B8C-83A1-F6EECF244321}">
                <p14:modId xmlns="" xmlns:p14="http://schemas.microsoft.com/office/powerpoint/2010/main" val="2612434017"/>
              </p:ext>
            </p:extLst>
          </p:nvPr>
        </p:nvGraphicFramePr>
        <p:xfrm>
          <a:off x="3886200" y="2486025"/>
          <a:ext cx="4595813" cy="1095375"/>
        </p:xfrm>
        <a:graphic>
          <a:graphicData uri="http://schemas.openxmlformats.org/presentationml/2006/ole">
            <p:oleObj spid="_x0000_s19467" name="Equation" r:id="rId8" imgW="1917360" imgH="457200" progId="Equation.3">
              <p:embed/>
            </p:oleObj>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ارزشیابی جریان‌های نقدی: رویکردها</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71539593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0CD778C6-1FD4-4451-8053-6E38BF0F5BA7}" type="slidenum">
              <a:rPr lang="en-US" smtClean="0"/>
              <a:pPr>
                <a:defRPr/>
              </a:pPr>
              <a:t>22</a:t>
            </a:fld>
            <a:endParaRPr lang="en-US" dirty="0"/>
          </a:p>
        </p:txBody>
      </p:sp>
    </p:spTree>
    <p:extLst>
      <p:ext uri="{BB962C8B-B14F-4D97-AF65-F5344CB8AC3E}">
        <p14:creationId xmlns="" xmlns:p14="http://schemas.microsoft.com/office/powerpoint/2010/main" val="2733917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fa-IR" smtClean="0"/>
              <a:t>رویکردهای ارزشیابی </a:t>
            </a:r>
            <a:endParaRPr lang="en-US"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B2E392F9-A705-42CB-AE54-00DB8BD498BB}" type="slidenum">
              <a:rPr lang="en-US" smtClean="0"/>
              <a:pPr>
                <a:defRPr/>
              </a:pPr>
              <a:t>23</a:t>
            </a:fld>
            <a:endParaRPr lang="en-US" dirty="0"/>
          </a:p>
        </p:txBody>
      </p:sp>
      <p:pic>
        <p:nvPicPr>
          <p:cNvPr id="20485" name="Picture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505200" y="4122738"/>
            <a:ext cx="2057400" cy="1000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762000" y="3856038"/>
            <a:ext cx="2557463" cy="533400"/>
          </a:xfrm>
          <a:prstGeom prst="wedgeRoundRectCallout">
            <a:avLst>
              <a:gd name="adj1" fmla="val 77604"/>
              <a:gd name="adj2" fmla="val 48894"/>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جریان نقدی مورد انتظار در زمان </a:t>
            </a:r>
            <a:r>
              <a:rPr lang="en-US" dirty="0">
                <a:cs typeface="B Zar" pitchFamily="2" charset="-78"/>
              </a:rPr>
              <a:t>t</a:t>
            </a:r>
          </a:p>
        </p:txBody>
      </p:sp>
      <p:sp>
        <p:nvSpPr>
          <p:cNvPr id="8" name="Rounded Rectangular Callout 7"/>
          <p:cNvSpPr/>
          <p:nvPr/>
        </p:nvSpPr>
        <p:spPr>
          <a:xfrm>
            <a:off x="1100138" y="5105400"/>
            <a:ext cx="2557462" cy="533400"/>
          </a:xfrm>
          <a:prstGeom prst="wedgeRoundRectCallout">
            <a:avLst>
              <a:gd name="adj1" fmla="val 75902"/>
              <a:gd name="adj2" fmla="val -46344"/>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نرخ بازده بدن ریسک در </a:t>
            </a:r>
            <a:r>
              <a:rPr lang="fa-IR" dirty="0" smtClean="0">
                <a:cs typeface="B Zar" pitchFamily="2" charset="-78"/>
              </a:rPr>
              <a:t>دورة </a:t>
            </a:r>
            <a:r>
              <a:rPr lang="en-US" dirty="0">
                <a:cs typeface="B Zar" pitchFamily="2" charset="-78"/>
              </a:rPr>
              <a:t>t</a:t>
            </a:r>
          </a:p>
        </p:txBody>
      </p:sp>
      <p:sp>
        <p:nvSpPr>
          <p:cNvPr id="9" name="Rounded Rectangular Callout 8"/>
          <p:cNvSpPr/>
          <p:nvPr/>
        </p:nvSpPr>
        <p:spPr>
          <a:xfrm>
            <a:off x="5791200" y="5180013"/>
            <a:ext cx="2557463" cy="533400"/>
          </a:xfrm>
          <a:prstGeom prst="wedgeRoundRectCallout">
            <a:avLst>
              <a:gd name="adj1" fmla="val -78423"/>
              <a:gd name="adj2" fmla="val -76276"/>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صرف ریسک </a:t>
            </a:r>
            <a:endParaRPr lang="en-US" dirty="0">
              <a:cs typeface="B Zar" pitchFamily="2" charset="-78"/>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fa-IR" smtClean="0"/>
              <a:t>رویکردهای ارزشیابی </a:t>
            </a:r>
            <a:endParaRPr lang="en-US"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7E2881F6-2CD9-45F5-9E52-91A72043F60C}" type="slidenum">
              <a:rPr lang="en-US" smtClean="0"/>
              <a:pPr>
                <a:defRPr/>
              </a:pPr>
              <a:t>24</a:t>
            </a:fld>
            <a:endParaRPr lang="en-US" dirty="0"/>
          </a:p>
        </p:txBody>
      </p:sp>
      <p:pic>
        <p:nvPicPr>
          <p:cNvPr id="21509" name="Picture 3"/>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733800" y="4765675"/>
            <a:ext cx="1636713" cy="862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6019800" y="4672013"/>
            <a:ext cx="2557463" cy="533400"/>
          </a:xfrm>
          <a:prstGeom prst="wedgeRoundRectCallout">
            <a:avLst>
              <a:gd name="adj1" fmla="val -79558"/>
              <a:gd name="adj2" fmla="val 5357"/>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مطلق صرف ریسک </a:t>
            </a:r>
            <a:endParaRPr lang="en-US" dirty="0">
              <a:cs typeface="B Zar" pitchFamily="2" charset="-78"/>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fa-IR" smtClean="0"/>
              <a:t>رویکردهای ارزشیابی </a:t>
            </a:r>
            <a:endParaRPr lang="en-US"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13388659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88DD388-CBEC-48D3-9593-E941F7390EE0}" type="slidenum">
              <a:rPr lang="en-US" smtClean="0"/>
              <a:pPr>
                <a:defRPr/>
              </a:pPr>
              <a:t>25</a:t>
            </a:fld>
            <a:endParaRPr lang="en-US" dirty="0"/>
          </a:p>
        </p:txBody>
      </p:sp>
      <p:pic>
        <p:nvPicPr>
          <p:cNvPr id="22533" name="Picture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582988" y="4495800"/>
            <a:ext cx="1514475" cy="1023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642938" y="3983038"/>
            <a:ext cx="2557462" cy="1023937"/>
          </a:xfrm>
          <a:prstGeom prst="wedgeRoundRectCallout">
            <a:avLst>
              <a:gd name="adj1" fmla="val 79874"/>
              <a:gd name="adj2" fmla="val 26223"/>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جریان نقدی مورد انتظار با توجه به توزیع احتمال </a:t>
            </a:r>
            <a:r>
              <a:rPr lang="fa-IR" dirty="0" smtClean="0">
                <a:cs typeface="B Zar" pitchFamily="2" charset="-78"/>
              </a:rPr>
              <a:t>تعدیل‌شدة </a:t>
            </a:r>
            <a:r>
              <a:rPr lang="fa-IR" dirty="0">
                <a:cs typeface="B Zar" pitchFamily="2" charset="-78"/>
              </a:rPr>
              <a:t>جریان‌های نقدی در زمان </a:t>
            </a:r>
            <a:r>
              <a:rPr lang="en-US" dirty="0">
                <a:cs typeface="B Zar" pitchFamily="2" charset="-78"/>
              </a:rPr>
              <a:t>t</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fa-IR" smtClean="0"/>
              <a:t>رویکردهای ارزشیابی </a:t>
            </a:r>
            <a:endParaRPr lang="en-US" smtClean="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25209609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C2786E6B-4977-4381-B285-DD3146B691E6}" type="slidenum">
              <a:rPr lang="en-US" smtClean="0"/>
              <a:pPr>
                <a:defRPr/>
              </a:pPr>
              <a:t>26</a:t>
            </a:fld>
            <a:endParaRPr lang="en-US" dirty="0"/>
          </a:p>
        </p:txBody>
      </p:sp>
      <p:pic>
        <p:nvPicPr>
          <p:cNvPr id="23557" name="Picture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743200" y="4876800"/>
            <a:ext cx="2757488" cy="919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166688" y="4267200"/>
            <a:ext cx="2559050" cy="609600"/>
          </a:xfrm>
          <a:prstGeom prst="wedgeRoundRectCallout">
            <a:avLst>
              <a:gd name="adj1" fmla="val 90653"/>
              <a:gd name="adj2" fmla="val 69076"/>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قیمت حالت </a:t>
            </a:r>
            <a:r>
              <a:rPr lang="el-GR" dirty="0">
                <a:latin typeface="Times New Roman"/>
                <a:cs typeface="B Zar" pitchFamily="2" charset="-78"/>
              </a:rPr>
              <a:t>θ</a:t>
            </a:r>
            <a:r>
              <a:rPr lang="fa-IR" dirty="0">
                <a:latin typeface="Times New Roman"/>
                <a:cs typeface="B Zar" pitchFamily="2" charset="-78"/>
              </a:rPr>
              <a:t> در زمان </a:t>
            </a:r>
            <a:r>
              <a:rPr lang="en-US" dirty="0">
                <a:latin typeface="Times New Roman"/>
                <a:cs typeface="B Zar" pitchFamily="2" charset="-78"/>
              </a:rPr>
              <a:t>t</a:t>
            </a:r>
            <a:endParaRPr lang="en-US" dirty="0">
              <a:cs typeface="B Zar" pitchFamily="2" charset="-78"/>
            </a:endParaRPr>
          </a:p>
        </p:txBody>
      </p:sp>
      <p:sp>
        <p:nvSpPr>
          <p:cNvPr id="7" name="Rounded Rectangular Callout 6"/>
          <p:cNvSpPr/>
          <p:nvPr/>
        </p:nvSpPr>
        <p:spPr>
          <a:xfrm>
            <a:off x="5867400" y="5529263"/>
            <a:ext cx="3048000" cy="533400"/>
          </a:xfrm>
          <a:prstGeom prst="wedgeRoundRectCallout">
            <a:avLst>
              <a:gd name="adj1" fmla="val -90906"/>
              <a:gd name="adj2" fmla="val -68112"/>
              <a:gd name="adj3" fmla="val 16667"/>
            </a:avLst>
          </a:prstGeom>
        </p:spPr>
        <p:style>
          <a:lnRef idx="2">
            <a:schemeClr val="accent3"/>
          </a:lnRef>
          <a:fillRef idx="1">
            <a:schemeClr val="lt1"/>
          </a:fillRef>
          <a:effectRef idx="0">
            <a:schemeClr val="accent3"/>
          </a:effectRef>
          <a:fontRef idx="minor">
            <a:schemeClr val="dk1"/>
          </a:fontRef>
        </p:style>
        <p:txBody>
          <a:bodyPr anchor="ctr"/>
          <a:lstStyle/>
          <a:p>
            <a:pPr algn="ctr" rtl="1">
              <a:defRPr/>
            </a:pPr>
            <a:r>
              <a:rPr lang="fa-IR" dirty="0">
                <a:cs typeface="B Zar" pitchFamily="2" charset="-78"/>
              </a:rPr>
              <a:t>جریان نقدی مریوط به حالت </a:t>
            </a:r>
            <a:r>
              <a:rPr lang="el-GR" dirty="0">
                <a:latin typeface="Times New Roman"/>
                <a:cs typeface="B Zar" pitchFamily="2" charset="-78"/>
              </a:rPr>
              <a:t>θ</a:t>
            </a:r>
            <a:r>
              <a:rPr lang="fa-IR" dirty="0">
                <a:latin typeface="Times New Roman"/>
                <a:cs typeface="B Zar" pitchFamily="2" charset="-78"/>
              </a:rPr>
              <a:t> در زمان </a:t>
            </a:r>
            <a:r>
              <a:rPr lang="en-US" dirty="0">
                <a:latin typeface="Times New Roman"/>
                <a:cs typeface="B Zar" pitchFamily="2" charset="-78"/>
              </a:rPr>
              <a:t>t</a:t>
            </a:r>
            <a:r>
              <a:rPr lang="fa-IR" dirty="0">
                <a:cs typeface="B Zar" pitchFamily="2" charset="-78"/>
              </a:rPr>
              <a:t> </a:t>
            </a:r>
            <a:endParaRPr lang="en-US" dirty="0">
              <a:cs typeface="B Zar" pitchFamily="2" charset="-78"/>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C5D97930-9BDE-4B81-94AD-2804810119F5}" type="slidenum">
              <a:rPr lang="en-US"/>
              <a:pPr>
                <a:defRPr/>
              </a:pPr>
              <a:t>27</a:t>
            </a:fld>
            <a:endParaRPr lang="en-US" dirty="0"/>
          </a:p>
        </p:txBody>
      </p:sp>
      <p:sp>
        <p:nvSpPr>
          <p:cNvPr id="24579"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قیمت‌گذاری دارایی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A2860016-BAE5-4693-A2CF-41B1FCBBA634}" type="slidenum">
              <a:rPr lang="en-US" smtClean="0"/>
              <a:pPr>
                <a:defRPr/>
              </a:pPr>
              <a:t>3</a:t>
            </a:fld>
            <a:endParaRPr lang="en-US" dirty="0"/>
          </a:p>
        </p:txBody>
      </p:sp>
      <p:sp>
        <p:nvSpPr>
          <p:cNvPr id="5" name="TextBox 4"/>
          <p:cNvSpPr txBox="1"/>
          <p:nvPr/>
        </p:nvSpPr>
        <p:spPr>
          <a:xfrm>
            <a:off x="685800" y="4484687"/>
            <a:ext cx="7772400" cy="1200329"/>
          </a:xfrm>
          <a:prstGeom prst="rect">
            <a:avLst/>
          </a:prstGeom>
          <a:noFill/>
        </p:spPr>
        <p:txBody>
          <a:bodyPr>
            <a:spAutoFit/>
          </a:bodyPr>
          <a:lstStyle/>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نظریة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قیمت‌گذاری دارایی</a:t>
            </a:r>
          </a:p>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 مطلق قیمت‌گذاری</a:t>
            </a:r>
          </a:p>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 نسبی قیمت‌گذاری</a:t>
            </a:r>
            <a:endPar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نظریة قیمت‌گذاری دارایی</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24294901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0CD778C6-1FD4-4451-8053-6E38BF0F5BA7}" type="slidenum">
              <a:rPr lang="en-US" smtClean="0"/>
              <a:pPr>
                <a:defRPr/>
              </a:pPr>
              <a:t>4</a:t>
            </a:fld>
            <a:endParaRPr lang="en-US" dirty="0"/>
          </a:p>
        </p:txBody>
      </p:sp>
    </p:spTree>
    <p:extLst>
      <p:ext uri="{BB962C8B-B14F-4D97-AF65-F5344CB8AC3E}">
        <p14:creationId xmlns="" xmlns:p14="http://schemas.microsoft.com/office/powerpoint/2010/main" val="387281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fa-IR" dirty="0" smtClean="0"/>
              <a:t>رویکردهای قیمت‌گذاری دارایی</a:t>
            </a:r>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70E4CE93-547F-40F5-9B36-DDC22933EB90}" type="slidenum">
              <a:rPr lang="en-US" smtClean="0"/>
              <a:pPr>
                <a:defRPr/>
              </a:pPr>
              <a:t>5</a:t>
            </a:fld>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fa-IR" dirty="0" smtClean="0"/>
              <a:t>رویکرد مطلق قیمت‌گذاری</a:t>
            </a:r>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EE9669B1-6879-4CFE-ABC6-48AF4B840320}" type="slidenum">
              <a:rPr lang="en-US" smtClean="0"/>
              <a:pPr>
                <a:defRPr/>
              </a:pPr>
              <a:t>6</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a-IR" smtClean="0"/>
              <a:t>رویکرد نسبی قیمت‌گذاری</a:t>
            </a:r>
            <a:endParaRPr lang="en-US"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31021903-E035-4906-B43B-B3F797364EB7}" type="slidenum">
              <a:rPr lang="en-US" smtClean="0"/>
              <a:pPr>
                <a:defRPr/>
              </a:pPr>
              <a:t>7</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مدل‌های قیمت‌گذاری دارایی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A2860016-BAE5-4693-A2CF-41B1FCBBA634}" type="slidenum">
              <a:rPr lang="en-US" smtClean="0"/>
              <a:pPr>
                <a:defRPr/>
              </a:pPr>
              <a:t>8</a:t>
            </a:fld>
            <a:endParaRPr lang="en-US" dirty="0"/>
          </a:p>
        </p:txBody>
      </p:sp>
      <p:sp>
        <p:nvSpPr>
          <p:cNvPr id="5" name="TextBox 4"/>
          <p:cNvSpPr txBox="1"/>
          <p:nvPr/>
        </p:nvSpPr>
        <p:spPr>
          <a:xfrm>
            <a:off x="685800" y="4484687"/>
            <a:ext cx="7772400" cy="1200329"/>
          </a:xfrm>
          <a:prstGeom prst="rect">
            <a:avLst/>
          </a:prstGeom>
          <a:noFill/>
        </p:spPr>
        <p:txBody>
          <a:bodyPr>
            <a:spAutoFit/>
          </a:bodyPr>
          <a:lstStyle/>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نظریة قیمت‌گذاری دارایی</a:t>
            </a:r>
          </a:p>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 مطلق قیمت‌گذاری</a:t>
            </a:r>
          </a:p>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 نسبی قیمت‌گذاری</a:t>
            </a:r>
            <a:endPar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 xmlns:p14="http://schemas.microsoft.com/office/powerpoint/2010/main" val="120798402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fa-IR" sz="3200" dirty="0" smtClean="0"/>
              <a:t>قیمت‌گذاری دارایی‌های مالی: مدل‌های  بنیادین</a:t>
            </a:r>
            <a:endParaRPr lang="en-US" sz="32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C7C9659-871E-4FD8-A5C7-FCC0EB191E1E}" type="slidenum">
              <a:rPr lang="en-US" smtClean="0"/>
              <a:pPr>
                <a:defRPr/>
              </a:pPr>
              <a:t>9</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45167</TotalTime>
  <Words>874</Words>
  <Application>Microsoft Office PowerPoint</Application>
  <PresentationFormat>On-screen Show (4:3)</PresentationFormat>
  <Paragraphs>180</Paragraphs>
  <Slides>27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Sample presentation slides</vt:lpstr>
      <vt:lpstr>Equation</vt:lpstr>
      <vt:lpstr>بسم‌الله الرحمن الرحیم</vt:lpstr>
      <vt:lpstr>  رویکردهای قیمت‌گذاری دارایی Asset Pricing Approaches  </vt:lpstr>
      <vt:lpstr> </vt:lpstr>
      <vt:lpstr>نظریة قیمت‌گذاری دارایی</vt:lpstr>
      <vt:lpstr>رویکردهای قیمت‌گذاری دارایی</vt:lpstr>
      <vt:lpstr>رویکرد مطلق قیمت‌گذاری</vt:lpstr>
      <vt:lpstr>رویکرد نسبی قیمت‌گذاری</vt:lpstr>
      <vt:lpstr> </vt:lpstr>
      <vt:lpstr>قیمت‌گذاری دارایی‌های مالی: مدل‌های  بنیادین</vt:lpstr>
      <vt:lpstr>رویکردها و مدل‌های قیمت‌گذاری</vt:lpstr>
      <vt:lpstr>مدل‌های قیمت‌گذاری تعادلی </vt:lpstr>
      <vt:lpstr>مدل‌های قیمت‌گذاری آربیتراژ</vt:lpstr>
      <vt:lpstr>مدل‌های تعادلی: مثال، قیمت‌گذاری دوچرخه</vt:lpstr>
      <vt:lpstr>مدل‌های تعادلی: قیمت‌گذاری دارایی مالی</vt:lpstr>
      <vt:lpstr>مدل‌های آربیتراژ: مثال، قیمت‌گذاری دوچرخه</vt:lpstr>
      <vt:lpstr>مدل‌های آربیتراژ: مثال، قیمت‌گذاری دارایی مالی</vt:lpstr>
      <vt:lpstr>مقایسة دو گروه از مدل‌ها</vt:lpstr>
      <vt:lpstr>مقایسة دو رویکرد</vt:lpstr>
      <vt:lpstr>نظریه‌های قیمت‌گذاری دارایی</vt:lpstr>
      <vt:lpstr> </vt:lpstr>
      <vt:lpstr>رابطة قیمت‌گذاری</vt:lpstr>
      <vt:lpstr>ارزشیابی جریان‌های نقدی: رویکردها</vt:lpstr>
      <vt:lpstr>رویکردهای ارزشیابی </vt:lpstr>
      <vt:lpstr>رویکردهای ارزشیابی </vt:lpstr>
      <vt:lpstr>رویکردهای ارزشیابی </vt:lpstr>
      <vt:lpstr>رویکردهای ارزشیابی </vt:lpstr>
      <vt:lpstr>Slide 27</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alizadeh</cp:lastModifiedBy>
  <cp:revision>1576</cp:revision>
  <dcterms:created xsi:type="dcterms:W3CDTF">2007-09-07T17:57:35Z</dcterms:created>
  <dcterms:modified xsi:type="dcterms:W3CDTF">2014-03-13T08:58:08Z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